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8.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9.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10.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7.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8.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3" r:id="rId4"/>
    <p:sldMasterId id="2147483934" r:id="rId5"/>
    <p:sldMasterId id="2147483888" r:id="rId6"/>
    <p:sldMasterId id="2147483781" r:id="rId7"/>
    <p:sldMasterId id="2147483947" r:id="rId8"/>
    <p:sldMasterId id="2147483761" r:id="rId9"/>
    <p:sldMasterId id="2147483806" r:id="rId10"/>
    <p:sldMasterId id="2147483900" r:id="rId11"/>
    <p:sldMasterId id="2147483648" r:id="rId12"/>
    <p:sldMasterId id="2147483986" r:id="rId13"/>
    <p:sldMasterId id="2147483993" r:id="rId14"/>
  </p:sldMasterIdLst>
  <p:notesMasterIdLst>
    <p:notesMasterId r:id="rId43"/>
  </p:notesMasterIdLst>
  <p:handoutMasterIdLst>
    <p:handoutMasterId r:id="rId44"/>
  </p:handoutMasterIdLst>
  <p:sldIdLst>
    <p:sldId id="448" r:id="rId15"/>
    <p:sldId id="450" r:id="rId16"/>
    <p:sldId id="449" r:id="rId17"/>
    <p:sldId id="451" r:id="rId18"/>
    <p:sldId id="452" r:id="rId19"/>
    <p:sldId id="428" r:id="rId20"/>
    <p:sldId id="453" r:id="rId21"/>
    <p:sldId id="454" r:id="rId22"/>
    <p:sldId id="461" r:id="rId23"/>
    <p:sldId id="371" r:id="rId24"/>
    <p:sldId id="372" r:id="rId25"/>
    <p:sldId id="373" r:id="rId26"/>
    <p:sldId id="374" r:id="rId27"/>
    <p:sldId id="375" r:id="rId28"/>
    <p:sldId id="376" r:id="rId29"/>
    <p:sldId id="377" r:id="rId30"/>
    <p:sldId id="378" r:id="rId31"/>
    <p:sldId id="379" r:id="rId32"/>
    <p:sldId id="380" r:id="rId33"/>
    <p:sldId id="381" r:id="rId34"/>
    <p:sldId id="455" r:id="rId35"/>
    <p:sldId id="456" r:id="rId36"/>
    <p:sldId id="457" r:id="rId37"/>
    <p:sldId id="462" r:id="rId38"/>
    <p:sldId id="458" r:id="rId39"/>
    <p:sldId id="459" r:id="rId40"/>
    <p:sldId id="447" r:id="rId41"/>
    <p:sldId id="446" r:id="rId42"/>
  </p:sldIdLst>
  <p:sldSz cx="9144000" cy="6858000" type="screen4x3"/>
  <p:notesSz cx="9874250" cy="6797675"/>
  <p:defaultTextStyle>
    <a:defPPr rtl="0">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nmq1" initials="nmq1" lastIdx="2" clrIdx="0">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1E7FB8"/>
    <a:srgbClr val="000099"/>
    <a:srgbClr val="9999FF"/>
    <a:srgbClr val="6666FF"/>
    <a:srgbClr val="FF9966"/>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0F7720-B71B-D90B-ABA8-FE0FD7638A15}" v="31" dt="2023-07-13T09:39:41.382"/>
    <p1510:client id="{43A739D5-E6FD-9140-4273-AB9F53086299}" v="26" dt="2023-05-25T12:43:47.933"/>
    <p1510:client id="{89B52214-48FE-4137-A0A5-26AC34D16997}" v="278" dt="2023-05-25T13:06:12.343"/>
    <p1510:client id="{AB362B18-C5FA-090D-6BD0-014D7B3414CA}" v="3" dt="2023-05-25T16:12:42.351"/>
    <p1510:client id="{E6CE2EE9-37F7-A521-4154-EC0AB5D03E57}" v="101" dt="2023-07-12T22:01:44.8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73" autoAdjust="0"/>
    <p:restoredTop sz="77132" autoAdjust="0"/>
  </p:normalViewPr>
  <p:slideViewPr>
    <p:cSldViewPr>
      <p:cViewPr varScale="1">
        <p:scale>
          <a:sx n="65" d="100"/>
          <a:sy n="65" d="100"/>
        </p:scale>
        <p:origin x="1448" y="5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2.xml"/><Relationship Id="rId29" Type="http://schemas.openxmlformats.org/officeDocument/2006/relationships/slide" Target="slides/slide15.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handoutMaster" Target="handoutMasters/handoutMaster1.xml"/><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Master" Target="slideMasters/slideMaster5.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presProps" Target="presProps.xml"/><Relationship Id="rId20" Type="http://schemas.openxmlformats.org/officeDocument/2006/relationships/slide" Target="slides/slide6.xml"/><Relationship Id="rId41"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E6CE2EE9-37F7-A521-4154-EC0AB5D03E57}"/>
    <pc:docChg chg="mod modSld">
      <pc:chgData name="EZZINE, Hind" userId="S::ezzineh@who.int::edcab00f-6318-46e5-a4a9-188b01ee222f" providerId="AD" clId="Web-{E6CE2EE9-37F7-A521-4154-EC0AB5D03E57}" dt="2023-07-12T22:01:44.883" v="109" actId="20577"/>
      <pc:docMkLst>
        <pc:docMk/>
      </pc:docMkLst>
      <pc:sldChg chg="modSp addCm modCm">
        <pc:chgData name="EZZINE, Hind" userId="S::ezzineh@who.int::edcab00f-6318-46e5-a4a9-188b01ee222f" providerId="AD" clId="Web-{E6CE2EE9-37F7-A521-4154-EC0AB5D03E57}" dt="2023-07-12T20:10:33.481" v="36" actId="14100"/>
        <pc:sldMkLst>
          <pc:docMk/>
          <pc:sldMk cId="3880345922" sldId="374"/>
        </pc:sldMkLst>
        <pc:spChg chg="mod">
          <ac:chgData name="EZZINE, Hind" userId="S::ezzineh@who.int::edcab00f-6318-46e5-a4a9-188b01ee222f" providerId="AD" clId="Web-{E6CE2EE9-37F7-A521-4154-EC0AB5D03E57}" dt="2023-07-12T20:10:33.481" v="36" actId="14100"/>
          <ac:spMkLst>
            <pc:docMk/>
            <pc:sldMk cId="3880345922" sldId="374"/>
            <ac:spMk id="22531" creationId="{00000000-0000-0000-0000-000000000000}"/>
          </ac:spMkLst>
        </pc:spChg>
        <pc:extLst>
          <p:ext xmlns:p="http://schemas.openxmlformats.org/presentationml/2006/main" uri="{D6D511B9-2390-475A-947B-AFAB55BFBCF1}">
            <pc226:cmChg xmlns:pc226="http://schemas.microsoft.com/office/powerpoint/2022/06/main/command" chg="add mod">
              <pc226:chgData name="EZZINE, Hind" userId="S::ezzineh@who.int::edcab00f-6318-46e5-a4a9-188b01ee222f" providerId="AD" clId="Web-{E6CE2EE9-37F7-A521-4154-EC0AB5D03E57}" dt="2023-07-12T20:10:11.840" v="34" actId="20577"/>
              <pc2:cmMkLst xmlns:pc2="http://schemas.microsoft.com/office/powerpoint/2019/9/main/command">
                <pc:docMk/>
                <pc:sldMk cId="3880345922" sldId="374"/>
                <pc2:cmMk id="{57541CF4-D547-404F-AB24-225967AFE274}"/>
              </pc2:cmMkLst>
            </pc226:cmChg>
          </p:ext>
        </pc:extLst>
      </pc:sldChg>
      <pc:sldChg chg="modSp">
        <pc:chgData name="EZZINE, Hind" userId="S::ezzineh@who.int::edcab00f-6318-46e5-a4a9-188b01ee222f" providerId="AD" clId="Web-{E6CE2EE9-37F7-A521-4154-EC0AB5D03E57}" dt="2023-07-12T21:53:25.387" v="39" actId="20577"/>
        <pc:sldMkLst>
          <pc:docMk/>
          <pc:sldMk cId="3697996900" sldId="375"/>
        </pc:sldMkLst>
        <pc:spChg chg="mod">
          <ac:chgData name="EZZINE, Hind" userId="S::ezzineh@who.int::edcab00f-6318-46e5-a4a9-188b01ee222f" providerId="AD" clId="Web-{E6CE2EE9-37F7-A521-4154-EC0AB5D03E57}" dt="2023-07-12T21:53:25.387" v="39" actId="20577"/>
          <ac:spMkLst>
            <pc:docMk/>
            <pc:sldMk cId="3697996900" sldId="375"/>
            <ac:spMk id="23555" creationId="{00000000-0000-0000-0000-000000000000}"/>
          </ac:spMkLst>
        </pc:spChg>
      </pc:sldChg>
      <pc:sldChg chg="modSp">
        <pc:chgData name="EZZINE, Hind" userId="S::ezzineh@who.int::edcab00f-6318-46e5-a4a9-188b01ee222f" providerId="AD" clId="Web-{E6CE2EE9-37F7-A521-4154-EC0AB5D03E57}" dt="2023-07-12T21:55:27.468" v="71" actId="20577"/>
        <pc:sldMkLst>
          <pc:docMk/>
          <pc:sldMk cId="3417306633" sldId="377"/>
        </pc:sldMkLst>
        <pc:spChg chg="mod">
          <ac:chgData name="EZZINE, Hind" userId="S::ezzineh@who.int::edcab00f-6318-46e5-a4a9-188b01ee222f" providerId="AD" clId="Web-{E6CE2EE9-37F7-A521-4154-EC0AB5D03E57}" dt="2023-07-12T21:55:27.468" v="71" actId="20577"/>
          <ac:spMkLst>
            <pc:docMk/>
            <pc:sldMk cId="3417306633" sldId="377"/>
            <ac:spMk id="24579" creationId="{00000000-0000-0000-0000-000000000000}"/>
          </ac:spMkLst>
        </pc:spChg>
      </pc:sldChg>
      <pc:sldChg chg="modSp">
        <pc:chgData name="EZZINE, Hind" userId="S::ezzineh@who.int::edcab00f-6318-46e5-a4a9-188b01ee222f" providerId="AD" clId="Web-{E6CE2EE9-37F7-A521-4154-EC0AB5D03E57}" dt="2023-07-12T21:57:56.424" v="84" actId="20577"/>
        <pc:sldMkLst>
          <pc:docMk/>
          <pc:sldMk cId="3605799943" sldId="381"/>
        </pc:sldMkLst>
        <pc:spChg chg="mod">
          <ac:chgData name="EZZINE, Hind" userId="S::ezzineh@who.int::edcab00f-6318-46e5-a4a9-188b01ee222f" providerId="AD" clId="Web-{E6CE2EE9-37F7-A521-4154-EC0AB5D03E57}" dt="2023-07-12T21:57:56.424" v="84" actId="20577"/>
          <ac:spMkLst>
            <pc:docMk/>
            <pc:sldMk cId="3605799943" sldId="381"/>
            <ac:spMk id="25603" creationId="{00000000-0000-0000-0000-000000000000}"/>
          </ac:spMkLst>
        </pc:spChg>
      </pc:sldChg>
      <pc:sldChg chg="addCm modCm">
        <pc:chgData name="EZZINE, Hind" userId="S::ezzineh@who.int::edcab00f-6318-46e5-a4a9-188b01ee222f" providerId="AD" clId="Web-{E6CE2EE9-37F7-A521-4154-EC0AB5D03E57}" dt="2023-07-12T20:05:59.036" v="12"/>
        <pc:sldMkLst>
          <pc:docMk/>
          <pc:sldMk cId="23985929" sldId="428"/>
        </pc:sldMkLst>
        <pc:extLst>
          <p:ext xmlns:p="http://schemas.openxmlformats.org/presentationml/2006/main" uri="{D6D511B9-2390-475A-947B-AFAB55BFBCF1}">
            <pc226:cmChg xmlns:pc226="http://schemas.microsoft.com/office/powerpoint/2022/06/main/command" chg="add mod">
              <pc226:chgData name="EZZINE, Hind" userId="S::ezzineh@who.int::edcab00f-6318-46e5-a4a9-188b01ee222f" providerId="AD" clId="Web-{E6CE2EE9-37F7-A521-4154-EC0AB5D03E57}" dt="2023-07-12T20:05:59.036" v="12"/>
              <pc2:cmMkLst xmlns:pc2="http://schemas.microsoft.com/office/powerpoint/2019/9/main/command">
                <pc:docMk/>
                <pc:sldMk cId="23985929" sldId="428"/>
                <pc2:cmMk id="{4CC2399A-9366-4E00-B406-4845215D2900}"/>
              </pc2:cmMkLst>
            </pc226:cmChg>
          </p:ext>
        </pc:extLst>
      </pc:sldChg>
      <pc:sldChg chg="modSp">
        <pc:chgData name="EZZINE, Hind" userId="S::ezzineh@who.int::edcab00f-6318-46e5-a4a9-188b01ee222f" providerId="AD" clId="Web-{E6CE2EE9-37F7-A521-4154-EC0AB5D03E57}" dt="2023-07-12T22:01:44.883" v="109" actId="20577"/>
        <pc:sldMkLst>
          <pc:docMk/>
          <pc:sldMk cId="2601971567" sldId="446"/>
        </pc:sldMkLst>
        <pc:spChg chg="mod">
          <ac:chgData name="EZZINE, Hind" userId="S::ezzineh@who.int::edcab00f-6318-46e5-a4a9-188b01ee222f" providerId="AD" clId="Web-{E6CE2EE9-37F7-A521-4154-EC0AB5D03E57}" dt="2023-07-12T22:01:44.883" v="109" actId="20577"/>
          <ac:spMkLst>
            <pc:docMk/>
            <pc:sldMk cId="2601971567" sldId="446"/>
            <ac:spMk id="3" creationId="{00000000-0000-0000-0000-000000000000}"/>
          </ac:spMkLst>
        </pc:spChg>
      </pc:sldChg>
      <pc:sldChg chg="modSp">
        <pc:chgData name="EZZINE, Hind" userId="S::ezzineh@who.int::edcab00f-6318-46e5-a4a9-188b01ee222f" providerId="AD" clId="Web-{E6CE2EE9-37F7-A521-4154-EC0AB5D03E57}" dt="2023-07-12T20:01:04.153" v="3" actId="20577"/>
        <pc:sldMkLst>
          <pc:docMk/>
          <pc:sldMk cId="3791788431" sldId="449"/>
        </pc:sldMkLst>
        <pc:spChg chg="mod">
          <ac:chgData name="EZZINE, Hind" userId="S::ezzineh@who.int::edcab00f-6318-46e5-a4a9-188b01ee222f" providerId="AD" clId="Web-{E6CE2EE9-37F7-A521-4154-EC0AB5D03E57}" dt="2023-07-12T20:01:04.153" v="3" actId="20577"/>
          <ac:spMkLst>
            <pc:docMk/>
            <pc:sldMk cId="3791788431" sldId="449"/>
            <ac:spMk id="319" creationId="{00000000-0000-0000-0000-000000000000}"/>
          </ac:spMkLst>
        </pc:spChg>
      </pc:sldChg>
      <pc:sldChg chg="modSp">
        <pc:chgData name="EZZINE, Hind" userId="S::ezzineh@who.int::edcab00f-6318-46e5-a4a9-188b01ee222f" providerId="AD" clId="Web-{E6CE2EE9-37F7-A521-4154-EC0AB5D03E57}" dt="2023-07-12T20:02:05.748" v="9" actId="20577"/>
        <pc:sldMkLst>
          <pc:docMk/>
          <pc:sldMk cId="1106808001" sldId="451"/>
        </pc:sldMkLst>
        <pc:spChg chg="mod">
          <ac:chgData name="EZZINE, Hind" userId="S::ezzineh@who.int::edcab00f-6318-46e5-a4a9-188b01ee222f" providerId="AD" clId="Web-{E6CE2EE9-37F7-A521-4154-EC0AB5D03E57}" dt="2023-07-12T20:02:05.748" v="9" actId="20577"/>
          <ac:spMkLst>
            <pc:docMk/>
            <pc:sldMk cId="1106808001" sldId="451"/>
            <ac:spMk id="325" creationId="{00000000-0000-0000-0000-000000000000}"/>
          </ac:spMkLst>
        </pc:spChg>
      </pc:sldChg>
      <pc:sldChg chg="modSp">
        <pc:chgData name="EZZINE, Hind" userId="S::ezzineh@who.int::edcab00f-6318-46e5-a4a9-188b01ee222f" providerId="AD" clId="Web-{E6CE2EE9-37F7-A521-4154-EC0AB5D03E57}" dt="2023-07-12T21:58:50.160" v="91" actId="20577"/>
        <pc:sldMkLst>
          <pc:docMk/>
          <pc:sldMk cId="1226634111" sldId="456"/>
        </pc:sldMkLst>
        <pc:spChg chg="mod">
          <ac:chgData name="EZZINE, Hind" userId="S::ezzineh@who.int::edcab00f-6318-46e5-a4a9-188b01ee222f" providerId="AD" clId="Web-{E6CE2EE9-37F7-A521-4154-EC0AB5D03E57}" dt="2023-07-12T21:58:50.160" v="91" actId="20577"/>
          <ac:spMkLst>
            <pc:docMk/>
            <pc:sldMk cId="1226634111" sldId="456"/>
            <ac:spMk id="343" creationId="{00000000-0000-0000-0000-000000000000}"/>
          </ac:spMkLst>
        </pc:spChg>
      </pc:sldChg>
      <pc:sldChg chg="modSp">
        <pc:chgData name="EZZINE, Hind" userId="S::ezzineh@who.int::edcab00f-6318-46e5-a4a9-188b01ee222f" providerId="AD" clId="Web-{E6CE2EE9-37F7-A521-4154-EC0AB5D03E57}" dt="2023-07-12T21:59:53.693" v="103" actId="20577"/>
        <pc:sldMkLst>
          <pc:docMk/>
          <pc:sldMk cId="2337570882" sldId="457"/>
        </pc:sldMkLst>
        <pc:spChg chg="mod">
          <ac:chgData name="EZZINE, Hind" userId="S::ezzineh@who.int::edcab00f-6318-46e5-a4a9-188b01ee222f" providerId="AD" clId="Web-{E6CE2EE9-37F7-A521-4154-EC0AB5D03E57}" dt="2023-07-12T21:59:53.693" v="103" actId="20577"/>
          <ac:spMkLst>
            <pc:docMk/>
            <pc:sldMk cId="2337570882" sldId="457"/>
            <ac:spMk id="349" creationId="{00000000-0000-0000-0000-000000000000}"/>
          </ac:spMkLst>
        </pc:spChg>
      </pc:sldChg>
    </pc:docChg>
  </pc:docChgLst>
  <pc:docChgLst>
    <pc:chgData name="EZZINE, Hind" userId="S::ezzineh@who.int::edcab00f-6318-46e5-a4a9-188b01ee222f" providerId="AD" clId="Web-{59E1EF44-1D0A-7156-8A19-F8B4221E35B3}"/>
    <pc:docChg chg="addSld delSld modSld addMainMaster modMainMaster">
      <pc:chgData name="EZZINE, Hind" userId="S::ezzineh@who.int::edcab00f-6318-46e5-a4a9-188b01ee222f" providerId="AD" clId="Web-{59E1EF44-1D0A-7156-8A19-F8B4221E35B3}" dt="2023-05-22T09:59:03.966" v="600" actId="20577"/>
      <pc:docMkLst>
        <pc:docMk/>
      </pc:docMkLst>
      <pc:sldChg chg="del">
        <pc:chgData name="EZZINE, Hind" userId="S::ezzineh@who.int::edcab00f-6318-46e5-a4a9-188b01ee222f" providerId="AD" clId="Web-{59E1EF44-1D0A-7156-8A19-F8B4221E35B3}" dt="2023-05-22T08:31:22.697" v="270"/>
        <pc:sldMkLst>
          <pc:docMk/>
          <pc:sldMk cId="3106784767" sldId="427"/>
        </pc:sldMkLst>
      </pc:sldChg>
      <pc:sldChg chg="addSp delSp modSp mod modClrScheme chgLayout">
        <pc:chgData name="EZZINE, Hind" userId="S::ezzineh@who.int::edcab00f-6318-46e5-a4a9-188b01ee222f" providerId="AD" clId="Web-{59E1EF44-1D0A-7156-8A19-F8B4221E35B3}" dt="2023-05-22T08:24:11.899" v="209" actId="20577"/>
        <pc:sldMkLst>
          <pc:docMk/>
          <pc:sldMk cId="23985929" sldId="428"/>
        </pc:sldMkLst>
        <pc:spChg chg="add del mod">
          <ac:chgData name="EZZINE, Hind" userId="S::ezzineh@who.int::edcab00f-6318-46e5-a4a9-188b01ee222f" providerId="AD" clId="Web-{59E1EF44-1D0A-7156-8A19-F8B4221E35B3}" dt="2023-05-22T08:19:57.254" v="177"/>
          <ac:spMkLst>
            <pc:docMk/>
            <pc:sldMk cId="23985929" sldId="428"/>
            <ac:spMk id="2" creationId="{53E6DDAE-1CE2-029C-33D9-A16ABC7EA9B1}"/>
          </ac:spMkLst>
        </pc:spChg>
        <pc:spChg chg="add del mod">
          <ac:chgData name="EZZINE, Hind" userId="S::ezzineh@who.int::edcab00f-6318-46e5-a4a9-188b01ee222f" providerId="AD" clId="Web-{59E1EF44-1D0A-7156-8A19-F8B4221E35B3}" dt="2023-05-22T08:20:09.942" v="181"/>
          <ac:spMkLst>
            <pc:docMk/>
            <pc:sldMk cId="23985929" sldId="428"/>
            <ac:spMk id="3" creationId="{93419DDE-64E5-D4E5-A0C1-E0CEFD840A4F}"/>
          </ac:spMkLst>
        </pc:spChg>
        <pc:spChg chg="mod ord">
          <ac:chgData name="EZZINE, Hind" userId="S::ezzineh@who.int::edcab00f-6318-46e5-a4a9-188b01ee222f" providerId="AD" clId="Web-{59E1EF44-1D0A-7156-8A19-F8B4221E35B3}" dt="2023-05-22T08:24:11.899" v="209" actId="20577"/>
          <ac:spMkLst>
            <pc:docMk/>
            <pc:sldMk cId="23985929" sldId="428"/>
            <ac:spMk id="34818" creationId="{00000000-0000-0000-0000-000000000000}"/>
          </ac:spMkLst>
        </pc:spChg>
        <pc:spChg chg="mod ord">
          <ac:chgData name="EZZINE, Hind" userId="S::ezzineh@who.int::edcab00f-6318-46e5-a4a9-188b01ee222f" providerId="AD" clId="Web-{59E1EF44-1D0A-7156-8A19-F8B4221E35B3}" dt="2023-05-22T07:35:43.286" v="167" actId="20577"/>
          <ac:spMkLst>
            <pc:docMk/>
            <pc:sldMk cId="23985929" sldId="428"/>
            <ac:spMk id="34819" creationId="{00000000-0000-0000-0000-000000000000}"/>
          </ac:spMkLst>
        </pc:spChg>
      </pc:sldChg>
      <pc:sldChg chg="modSp del">
        <pc:chgData name="EZZINE, Hind" userId="S::ezzineh@who.int::edcab00f-6318-46e5-a4a9-188b01ee222f" providerId="AD" clId="Web-{59E1EF44-1D0A-7156-8A19-F8B4221E35B3}" dt="2023-05-22T08:37:53.055" v="341"/>
        <pc:sldMkLst>
          <pc:docMk/>
          <pc:sldMk cId="2342737397" sldId="431"/>
        </pc:sldMkLst>
        <pc:spChg chg="mod">
          <ac:chgData name="EZZINE, Hind" userId="S::ezzineh@who.int::edcab00f-6318-46e5-a4a9-188b01ee222f" providerId="AD" clId="Web-{59E1EF44-1D0A-7156-8A19-F8B4221E35B3}" dt="2023-05-22T08:35:10.011" v="292" actId="20577"/>
          <ac:spMkLst>
            <pc:docMk/>
            <pc:sldMk cId="2342737397" sldId="431"/>
            <ac:spMk id="2" creationId="{00000000-0000-0000-0000-000000000000}"/>
          </ac:spMkLst>
        </pc:spChg>
      </pc:sldChg>
      <pc:sldChg chg="modSp del">
        <pc:chgData name="EZZINE, Hind" userId="S::ezzineh@who.int::edcab00f-6318-46e5-a4a9-188b01ee222f" providerId="AD" clId="Web-{59E1EF44-1D0A-7156-8A19-F8B4221E35B3}" dt="2023-05-22T08:41:00.882" v="358"/>
        <pc:sldMkLst>
          <pc:docMk/>
          <pc:sldMk cId="232288190" sldId="433"/>
        </pc:sldMkLst>
        <pc:spChg chg="mod">
          <ac:chgData name="EZZINE, Hind" userId="S::ezzineh@who.int::edcab00f-6318-46e5-a4a9-188b01ee222f" providerId="AD" clId="Web-{59E1EF44-1D0A-7156-8A19-F8B4221E35B3}" dt="2023-05-22T08:40:18.941" v="353" actId="20577"/>
          <ac:spMkLst>
            <pc:docMk/>
            <pc:sldMk cId="232288190" sldId="433"/>
            <ac:spMk id="34818" creationId="{00000000-0000-0000-0000-000000000000}"/>
          </ac:spMkLst>
        </pc:spChg>
        <pc:spChg chg="mod">
          <ac:chgData name="EZZINE, Hind" userId="S::ezzineh@who.int::edcab00f-6318-46e5-a4a9-188b01ee222f" providerId="AD" clId="Web-{59E1EF44-1D0A-7156-8A19-F8B4221E35B3}" dt="2023-05-22T08:39:37.204" v="348" actId="20577"/>
          <ac:spMkLst>
            <pc:docMk/>
            <pc:sldMk cId="232288190" sldId="433"/>
            <ac:spMk id="34819" creationId="{00000000-0000-0000-0000-000000000000}"/>
          </ac:spMkLst>
        </pc:spChg>
      </pc:sldChg>
      <pc:sldChg chg="modSp del">
        <pc:chgData name="EZZINE, Hind" userId="S::ezzineh@who.int::edcab00f-6318-46e5-a4a9-188b01ee222f" providerId="AD" clId="Web-{59E1EF44-1D0A-7156-8A19-F8B4221E35B3}" dt="2023-05-22T08:43:26.128" v="388"/>
        <pc:sldMkLst>
          <pc:docMk/>
          <pc:sldMk cId="2128458533" sldId="434"/>
        </pc:sldMkLst>
        <pc:spChg chg="mod">
          <ac:chgData name="EZZINE, Hind" userId="S::ezzineh@who.int::edcab00f-6318-46e5-a4a9-188b01ee222f" providerId="AD" clId="Web-{59E1EF44-1D0A-7156-8A19-F8B4221E35B3}" dt="2023-05-22T08:42:27.920" v="370" actId="20577"/>
          <ac:spMkLst>
            <pc:docMk/>
            <pc:sldMk cId="2128458533" sldId="434"/>
            <ac:spMk id="34818" creationId="{00000000-0000-0000-0000-000000000000}"/>
          </ac:spMkLst>
        </pc:spChg>
        <pc:spChg chg="mod">
          <ac:chgData name="EZZINE, Hind" userId="S::ezzineh@who.int::edcab00f-6318-46e5-a4a9-188b01ee222f" providerId="AD" clId="Web-{59E1EF44-1D0A-7156-8A19-F8B4221E35B3}" dt="2023-05-22T08:42:01.543" v="365" actId="20577"/>
          <ac:spMkLst>
            <pc:docMk/>
            <pc:sldMk cId="2128458533" sldId="434"/>
            <ac:spMk id="34819" creationId="{00000000-0000-0000-0000-000000000000}"/>
          </ac:spMkLst>
        </pc:spChg>
      </pc:sldChg>
      <pc:sldChg chg="modSp del mod modClrScheme chgLayout">
        <pc:chgData name="EZZINE, Hind" userId="S::ezzineh@who.int::edcab00f-6318-46e5-a4a9-188b01ee222f" providerId="AD" clId="Web-{59E1EF44-1D0A-7156-8A19-F8B4221E35B3}" dt="2023-05-22T09:53:32.455" v="519"/>
        <pc:sldMkLst>
          <pc:docMk/>
          <pc:sldMk cId="2214795084" sldId="435"/>
        </pc:sldMkLst>
        <pc:spChg chg="mod ord">
          <ac:chgData name="EZZINE, Hind" userId="S::ezzineh@who.int::edcab00f-6318-46e5-a4a9-188b01ee222f" providerId="AD" clId="Web-{59E1EF44-1D0A-7156-8A19-F8B4221E35B3}" dt="2023-05-22T08:59:18.998" v="503" actId="20577"/>
          <ac:spMkLst>
            <pc:docMk/>
            <pc:sldMk cId="2214795084" sldId="435"/>
            <ac:spMk id="34818" creationId="{00000000-0000-0000-0000-000000000000}"/>
          </ac:spMkLst>
        </pc:spChg>
        <pc:spChg chg="mod ord">
          <ac:chgData name="EZZINE, Hind" userId="S::ezzineh@who.int::edcab00f-6318-46e5-a4a9-188b01ee222f" providerId="AD" clId="Web-{59E1EF44-1D0A-7156-8A19-F8B4221E35B3}" dt="2023-05-22T07:21:38.228" v="14" actId="14100"/>
          <ac:spMkLst>
            <pc:docMk/>
            <pc:sldMk cId="2214795084" sldId="435"/>
            <ac:spMk id="34819" creationId="{00000000-0000-0000-0000-000000000000}"/>
          </ac:spMkLst>
        </pc:spChg>
      </pc:sldChg>
      <pc:sldChg chg="modSp del">
        <pc:chgData name="EZZINE, Hind" userId="S::ezzineh@who.int::edcab00f-6318-46e5-a4a9-188b01ee222f" providerId="AD" clId="Web-{59E1EF44-1D0A-7156-8A19-F8B4221E35B3}" dt="2023-05-22T07:33:26.328" v="140"/>
        <pc:sldMkLst>
          <pc:docMk/>
          <pc:sldMk cId="1743859540" sldId="436"/>
        </pc:sldMkLst>
        <pc:spChg chg="mod">
          <ac:chgData name="EZZINE, Hind" userId="S::ezzineh@who.int::edcab00f-6318-46e5-a4a9-188b01ee222f" providerId="AD" clId="Web-{59E1EF44-1D0A-7156-8A19-F8B4221E35B3}" dt="2023-05-22T07:31:08.777" v="113" actId="20577"/>
          <ac:spMkLst>
            <pc:docMk/>
            <pc:sldMk cId="1743859540" sldId="436"/>
            <ac:spMk id="33794" creationId="{00000000-0000-0000-0000-000000000000}"/>
          </ac:spMkLst>
        </pc:spChg>
        <pc:spChg chg="mod">
          <ac:chgData name="EZZINE, Hind" userId="S::ezzineh@who.int::edcab00f-6318-46e5-a4a9-188b01ee222f" providerId="AD" clId="Web-{59E1EF44-1D0A-7156-8A19-F8B4221E35B3}" dt="2023-05-22T07:31:38.325" v="121" actId="20577"/>
          <ac:spMkLst>
            <pc:docMk/>
            <pc:sldMk cId="1743859540" sldId="436"/>
            <ac:spMk id="33795" creationId="{00000000-0000-0000-0000-000000000000}"/>
          </ac:spMkLst>
        </pc:spChg>
      </pc:sldChg>
      <pc:sldChg chg="modSp del">
        <pc:chgData name="EZZINE, Hind" userId="S::ezzineh@who.int::edcab00f-6318-46e5-a4a9-188b01ee222f" providerId="AD" clId="Web-{59E1EF44-1D0A-7156-8A19-F8B4221E35B3}" dt="2023-05-22T08:57:37.256" v="485"/>
        <pc:sldMkLst>
          <pc:docMk/>
          <pc:sldMk cId="375543415" sldId="437"/>
        </pc:sldMkLst>
        <pc:spChg chg="mod">
          <ac:chgData name="EZZINE, Hind" userId="S::ezzineh@who.int::edcab00f-6318-46e5-a4a9-188b01ee222f" providerId="AD" clId="Web-{59E1EF44-1D0A-7156-8A19-F8B4221E35B3}" dt="2023-05-22T08:57:14.145" v="478" actId="20577"/>
          <ac:spMkLst>
            <pc:docMk/>
            <pc:sldMk cId="375543415" sldId="437"/>
            <ac:spMk id="5" creationId="{00000000-0000-0000-0000-000000000000}"/>
          </ac:spMkLst>
        </pc:spChg>
        <pc:spChg chg="mod">
          <ac:chgData name="EZZINE, Hind" userId="S::ezzineh@who.int::edcab00f-6318-46e5-a4a9-188b01ee222f" providerId="AD" clId="Web-{59E1EF44-1D0A-7156-8A19-F8B4221E35B3}" dt="2023-05-22T08:56:31.735" v="472" actId="20577"/>
          <ac:spMkLst>
            <pc:docMk/>
            <pc:sldMk cId="375543415" sldId="437"/>
            <ac:spMk id="34818" creationId="{00000000-0000-0000-0000-000000000000}"/>
          </ac:spMkLst>
        </pc:spChg>
      </pc:sldChg>
      <pc:sldChg chg="modSp del">
        <pc:chgData name="EZZINE, Hind" userId="S::ezzineh@who.int::edcab00f-6318-46e5-a4a9-188b01ee222f" providerId="AD" clId="Web-{59E1EF44-1D0A-7156-8A19-F8B4221E35B3}" dt="2023-05-22T07:30:13.119" v="110"/>
        <pc:sldMkLst>
          <pc:docMk/>
          <pc:sldMk cId="2325929014" sldId="438"/>
        </pc:sldMkLst>
        <pc:spChg chg="mod">
          <ac:chgData name="EZZINE, Hind" userId="S::ezzineh@who.int::edcab00f-6318-46e5-a4a9-188b01ee222f" providerId="AD" clId="Web-{59E1EF44-1D0A-7156-8A19-F8B4221E35B3}" dt="2023-05-22T07:28:04.255" v="76" actId="20577"/>
          <ac:spMkLst>
            <pc:docMk/>
            <pc:sldMk cId="2325929014" sldId="438"/>
            <ac:spMk id="4" creationId="{B1EB87DE-000C-42AD-94DC-39A8BC1730C0}"/>
          </ac:spMkLst>
        </pc:spChg>
      </pc:sldChg>
      <pc:sldChg chg="modSp del">
        <pc:chgData name="EZZINE, Hind" userId="S::ezzineh@who.int::edcab00f-6318-46e5-a4a9-188b01ee222f" providerId="AD" clId="Web-{59E1EF44-1D0A-7156-8A19-F8B4221E35B3}" dt="2023-05-22T07:25:07.625" v="40"/>
        <pc:sldMkLst>
          <pc:docMk/>
          <pc:sldMk cId="543975251" sldId="439"/>
        </pc:sldMkLst>
        <pc:spChg chg="mod">
          <ac:chgData name="EZZINE, Hind" userId="S::ezzineh@who.int::edcab00f-6318-46e5-a4a9-188b01ee222f" providerId="AD" clId="Web-{59E1EF44-1D0A-7156-8A19-F8B4221E35B3}" dt="2023-05-22T07:23:29.731" v="19" actId="20577"/>
          <ac:spMkLst>
            <pc:docMk/>
            <pc:sldMk cId="543975251" sldId="439"/>
            <ac:spMk id="3" creationId="{FE715C1D-0AFD-4B24-93D9-2F4112C6A19E}"/>
          </ac:spMkLst>
        </pc:spChg>
      </pc:sldChg>
      <pc:sldChg chg="del">
        <pc:chgData name="EZZINE, Hind" userId="S::ezzineh@who.int::edcab00f-6318-46e5-a4a9-188b01ee222f" providerId="AD" clId="Web-{59E1EF44-1D0A-7156-8A19-F8B4221E35B3}" dt="2023-05-22T07:20:52.195" v="0"/>
        <pc:sldMkLst>
          <pc:docMk/>
          <pc:sldMk cId="944644101" sldId="440"/>
        </pc:sldMkLst>
      </pc:sldChg>
      <pc:sldChg chg="del">
        <pc:chgData name="EZZINE, Hind" userId="S::ezzineh@who.int::edcab00f-6318-46e5-a4a9-188b01ee222f" providerId="AD" clId="Web-{59E1EF44-1D0A-7156-8A19-F8B4221E35B3}" dt="2023-05-22T07:20:53.851" v="1"/>
        <pc:sldMkLst>
          <pc:docMk/>
          <pc:sldMk cId="3601087527" sldId="443"/>
        </pc:sldMkLst>
      </pc:sldChg>
      <pc:sldChg chg="del">
        <pc:chgData name="EZZINE, Hind" userId="S::ezzineh@who.int::edcab00f-6318-46e5-a4a9-188b01ee222f" providerId="AD" clId="Web-{59E1EF44-1D0A-7156-8A19-F8B4221E35B3}" dt="2023-05-22T07:25:59.111" v="62"/>
        <pc:sldMkLst>
          <pc:docMk/>
          <pc:sldMk cId="1467293980" sldId="444"/>
        </pc:sldMkLst>
      </pc:sldChg>
      <pc:sldChg chg="del">
        <pc:chgData name="EZZINE, Hind" userId="S::ezzineh@who.int::edcab00f-6318-46e5-a4a9-188b01ee222f" providerId="AD" clId="Web-{59E1EF44-1D0A-7156-8A19-F8B4221E35B3}" dt="2023-05-22T07:25:58.017" v="61"/>
        <pc:sldMkLst>
          <pc:docMk/>
          <pc:sldMk cId="1590353740" sldId="445"/>
        </pc:sldMkLst>
      </pc:sldChg>
      <pc:sldChg chg="add">
        <pc:chgData name="EZZINE, Hind" userId="S::ezzineh@who.int::edcab00f-6318-46e5-a4a9-188b01ee222f" providerId="AD" clId="Web-{59E1EF44-1D0A-7156-8A19-F8B4221E35B3}" dt="2023-05-22T07:20:57.930" v="2"/>
        <pc:sldMkLst>
          <pc:docMk/>
          <pc:sldMk cId="2601971567" sldId="446"/>
        </pc:sldMkLst>
      </pc:sldChg>
      <pc:sldChg chg="add">
        <pc:chgData name="EZZINE, Hind" userId="S::ezzineh@who.int::edcab00f-6318-46e5-a4a9-188b01ee222f" providerId="AD" clId="Web-{59E1EF44-1D0A-7156-8A19-F8B4221E35B3}" dt="2023-05-22T07:20:58.101" v="3"/>
        <pc:sldMkLst>
          <pc:docMk/>
          <pc:sldMk cId="3927163325" sldId="447"/>
        </pc:sldMkLst>
      </pc:sldChg>
      <pc:sldChg chg="modSp add">
        <pc:chgData name="EZZINE, Hind" userId="S::ezzineh@who.int::edcab00f-6318-46e5-a4a9-188b01ee222f" providerId="AD" clId="Web-{59E1EF44-1D0A-7156-8A19-F8B4221E35B3}" dt="2023-05-22T07:25:31.001" v="60" actId="20577"/>
        <pc:sldMkLst>
          <pc:docMk/>
          <pc:sldMk cId="892833447" sldId="448"/>
        </pc:sldMkLst>
        <pc:spChg chg="mod">
          <ac:chgData name="EZZINE, Hind" userId="S::ezzineh@who.int::edcab00f-6318-46e5-a4a9-188b01ee222f" providerId="AD" clId="Web-{59E1EF44-1D0A-7156-8A19-F8B4221E35B3}" dt="2023-05-22T07:24:42.827" v="38" actId="1076"/>
          <ac:spMkLst>
            <pc:docMk/>
            <pc:sldMk cId="892833447" sldId="448"/>
            <ac:spMk id="282" creationId="{00000000-0000-0000-0000-000000000000}"/>
          </ac:spMkLst>
        </pc:spChg>
        <pc:spChg chg="mod">
          <ac:chgData name="EZZINE, Hind" userId="S::ezzineh@who.int::edcab00f-6318-46e5-a4a9-188b01ee222f" providerId="AD" clId="Web-{59E1EF44-1D0A-7156-8A19-F8B4221E35B3}" dt="2023-05-22T07:24:49.218" v="39" actId="1076"/>
          <ac:spMkLst>
            <pc:docMk/>
            <pc:sldMk cId="892833447" sldId="448"/>
            <ac:spMk id="284" creationId="{00000000-0000-0000-0000-000000000000}"/>
          </ac:spMkLst>
        </pc:spChg>
        <pc:spChg chg="mod">
          <ac:chgData name="EZZINE, Hind" userId="S::ezzineh@who.int::edcab00f-6318-46e5-a4a9-188b01ee222f" providerId="AD" clId="Web-{59E1EF44-1D0A-7156-8A19-F8B4221E35B3}" dt="2023-05-22T07:25:31.001" v="60" actId="20577"/>
          <ac:spMkLst>
            <pc:docMk/>
            <pc:sldMk cId="892833447" sldId="448"/>
            <ac:spMk id="285" creationId="{00000000-0000-0000-0000-000000000000}"/>
          </ac:spMkLst>
        </pc:spChg>
      </pc:sldChg>
      <pc:sldChg chg="add">
        <pc:chgData name="EZZINE, Hind" userId="S::ezzineh@who.int::edcab00f-6318-46e5-a4a9-188b01ee222f" providerId="AD" clId="Web-{59E1EF44-1D0A-7156-8A19-F8B4221E35B3}" dt="2023-05-22T07:26:04.314" v="63"/>
        <pc:sldMkLst>
          <pc:docMk/>
          <pc:sldMk cId="3791788431" sldId="449"/>
        </pc:sldMkLst>
      </pc:sldChg>
      <pc:sldChg chg="add">
        <pc:chgData name="EZZINE, Hind" userId="S::ezzineh@who.int::edcab00f-6318-46e5-a4a9-188b01ee222f" providerId="AD" clId="Web-{59E1EF44-1D0A-7156-8A19-F8B4221E35B3}" dt="2023-05-22T07:26:04.486" v="64"/>
        <pc:sldMkLst>
          <pc:docMk/>
          <pc:sldMk cId="706687407" sldId="450"/>
        </pc:sldMkLst>
      </pc:sldChg>
      <pc:sldChg chg="modSp add">
        <pc:chgData name="EZZINE, Hind" userId="S::ezzineh@who.int::edcab00f-6318-46e5-a4a9-188b01ee222f" providerId="AD" clId="Web-{59E1EF44-1D0A-7156-8A19-F8B4221E35B3}" dt="2023-05-22T07:29:44.899" v="109" actId="1076"/>
        <pc:sldMkLst>
          <pc:docMk/>
          <pc:sldMk cId="1106808001" sldId="451"/>
        </pc:sldMkLst>
        <pc:spChg chg="mod">
          <ac:chgData name="EZZINE, Hind" userId="S::ezzineh@who.int::edcab00f-6318-46e5-a4a9-188b01ee222f" providerId="AD" clId="Web-{59E1EF44-1D0A-7156-8A19-F8B4221E35B3}" dt="2023-05-22T07:29:44.899" v="109" actId="1076"/>
          <ac:spMkLst>
            <pc:docMk/>
            <pc:sldMk cId="1106808001" sldId="451"/>
            <ac:spMk id="324" creationId="{00000000-0000-0000-0000-000000000000}"/>
          </ac:spMkLst>
        </pc:spChg>
        <pc:spChg chg="mod">
          <ac:chgData name="EZZINE, Hind" userId="S::ezzineh@who.int::edcab00f-6318-46e5-a4a9-188b01ee222f" providerId="AD" clId="Web-{59E1EF44-1D0A-7156-8A19-F8B4221E35B3}" dt="2023-05-22T07:29:37.883" v="108" actId="20577"/>
          <ac:spMkLst>
            <pc:docMk/>
            <pc:sldMk cId="1106808001" sldId="451"/>
            <ac:spMk id="325" creationId="{00000000-0000-0000-0000-000000000000}"/>
          </ac:spMkLst>
        </pc:spChg>
      </pc:sldChg>
      <pc:sldChg chg="modSp add">
        <pc:chgData name="EZZINE, Hind" userId="S::ezzineh@who.int::edcab00f-6318-46e5-a4a9-188b01ee222f" providerId="AD" clId="Web-{59E1EF44-1D0A-7156-8A19-F8B4221E35B3}" dt="2023-05-22T07:33:20.250" v="139" actId="20577"/>
        <pc:sldMkLst>
          <pc:docMk/>
          <pc:sldMk cId="3294402408" sldId="452"/>
        </pc:sldMkLst>
        <pc:spChg chg="mod">
          <ac:chgData name="EZZINE, Hind" userId="S::ezzineh@who.int::edcab00f-6318-46e5-a4a9-188b01ee222f" providerId="AD" clId="Web-{59E1EF44-1D0A-7156-8A19-F8B4221E35B3}" dt="2023-05-22T07:31:33.090" v="120" actId="1076"/>
          <ac:spMkLst>
            <pc:docMk/>
            <pc:sldMk cId="3294402408" sldId="452"/>
            <ac:spMk id="311" creationId="{00000000-0000-0000-0000-000000000000}"/>
          </ac:spMkLst>
        </pc:spChg>
        <pc:spChg chg="mod">
          <ac:chgData name="EZZINE, Hind" userId="S::ezzineh@who.int::edcab00f-6318-46e5-a4a9-188b01ee222f" providerId="AD" clId="Web-{59E1EF44-1D0A-7156-8A19-F8B4221E35B3}" dt="2023-05-22T07:33:20.250" v="139" actId="20577"/>
          <ac:spMkLst>
            <pc:docMk/>
            <pc:sldMk cId="3294402408" sldId="452"/>
            <ac:spMk id="312" creationId="{00000000-0000-0000-0000-000000000000}"/>
          </ac:spMkLst>
        </pc:spChg>
      </pc:sldChg>
      <pc:sldChg chg="modSp add">
        <pc:chgData name="EZZINE, Hind" userId="S::ezzineh@who.int::edcab00f-6318-46e5-a4a9-188b01ee222f" providerId="AD" clId="Web-{59E1EF44-1D0A-7156-8A19-F8B4221E35B3}" dt="2023-05-22T08:31:14.587" v="269"/>
        <pc:sldMkLst>
          <pc:docMk/>
          <pc:sldMk cId="1786320038" sldId="453"/>
        </pc:sldMkLst>
        <pc:spChg chg="mod">
          <ac:chgData name="EZZINE, Hind" userId="S::ezzineh@who.int::edcab00f-6318-46e5-a4a9-188b01ee222f" providerId="AD" clId="Web-{59E1EF44-1D0A-7156-8A19-F8B4221E35B3}" dt="2023-05-22T08:24:47.089" v="214" actId="20577"/>
          <ac:spMkLst>
            <pc:docMk/>
            <pc:sldMk cId="1786320038" sldId="453"/>
            <ac:spMk id="325" creationId="{00000000-0000-0000-0000-000000000000}"/>
          </ac:spMkLst>
        </pc:spChg>
        <pc:graphicFrameChg chg="mod modGraphic">
          <ac:chgData name="EZZINE, Hind" userId="S::ezzineh@who.int::edcab00f-6318-46e5-a4a9-188b01ee222f" providerId="AD" clId="Web-{59E1EF44-1D0A-7156-8A19-F8B4221E35B3}" dt="2023-05-22T08:31:14.587" v="269"/>
          <ac:graphicFrameMkLst>
            <pc:docMk/>
            <pc:sldMk cId="1786320038" sldId="453"/>
            <ac:graphicFrameMk id="327" creationId="{00000000-0000-0000-0000-000000000000}"/>
          </ac:graphicFrameMkLst>
        </pc:graphicFrameChg>
      </pc:sldChg>
      <pc:sldChg chg="modSp add">
        <pc:chgData name="EZZINE, Hind" userId="S::ezzineh@who.int::edcab00f-6318-46e5-a4a9-188b01ee222f" providerId="AD" clId="Web-{59E1EF44-1D0A-7156-8A19-F8B4221E35B3}" dt="2023-05-22T08:37:46.961" v="340" actId="1076"/>
        <pc:sldMkLst>
          <pc:docMk/>
          <pc:sldMk cId="4143651556" sldId="454"/>
        </pc:sldMkLst>
        <pc:spChg chg="mod">
          <ac:chgData name="EZZINE, Hind" userId="S::ezzineh@who.int::edcab00f-6318-46e5-a4a9-188b01ee222f" providerId="AD" clId="Web-{59E1EF44-1D0A-7156-8A19-F8B4221E35B3}" dt="2023-05-22T08:34:28.727" v="291" actId="20577"/>
          <ac:spMkLst>
            <pc:docMk/>
            <pc:sldMk cId="4143651556" sldId="454"/>
            <ac:spMk id="330" creationId="{00000000-0000-0000-0000-000000000000}"/>
          </ac:spMkLst>
        </pc:spChg>
        <pc:spChg chg="mod">
          <ac:chgData name="EZZINE, Hind" userId="S::ezzineh@who.int::edcab00f-6318-46e5-a4a9-188b01ee222f" providerId="AD" clId="Web-{59E1EF44-1D0A-7156-8A19-F8B4221E35B3}" dt="2023-05-22T08:37:46.961" v="340" actId="1076"/>
          <ac:spMkLst>
            <pc:docMk/>
            <pc:sldMk cId="4143651556" sldId="454"/>
            <ac:spMk id="331" creationId="{00000000-0000-0000-0000-000000000000}"/>
          </ac:spMkLst>
        </pc:spChg>
      </pc:sldChg>
      <pc:sldChg chg="modSp add">
        <pc:chgData name="EZZINE, Hind" userId="S::ezzineh@who.int::edcab00f-6318-46e5-a4a9-188b01ee222f" providerId="AD" clId="Web-{59E1EF44-1D0A-7156-8A19-F8B4221E35B3}" dt="2023-05-22T08:41:22.993" v="360" actId="20577"/>
        <pc:sldMkLst>
          <pc:docMk/>
          <pc:sldMk cId="1515558084" sldId="455"/>
        </pc:sldMkLst>
        <pc:spChg chg="mod">
          <ac:chgData name="EZZINE, Hind" userId="S::ezzineh@who.int::edcab00f-6318-46e5-a4a9-188b01ee222f" providerId="AD" clId="Web-{59E1EF44-1D0A-7156-8A19-F8B4221E35B3}" dt="2023-05-22T08:41:22.993" v="360" actId="20577"/>
          <ac:spMkLst>
            <pc:docMk/>
            <pc:sldMk cId="1515558084" sldId="455"/>
            <ac:spMk id="336" creationId="{00000000-0000-0000-0000-000000000000}"/>
          </ac:spMkLst>
        </pc:spChg>
        <pc:spChg chg="mod">
          <ac:chgData name="EZZINE, Hind" userId="S::ezzineh@who.int::edcab00f-6318-46e5-a4a9-188b01ee222f" providerId="AD" clId="Web-{59E1EF44-1D0A-7156-8A19-F8B4221E35B3}" dt="2023-05-22T08:40:35.599" v="357" actId="20577"/>
          <ac:spMkLst>
            <pc:docMk/>
            <pc:sldMk cId="1515558084" sldId="455"/>
            <ac:spMk id="337" creationId="{00000000-0000-0000-0000-000000000000}"/>
          </ac:spMkLst>
        </pc:spChg>
        <pc:spChg chg="mod">
          <ac:chgData name="EZZINE, Hind" userId="S::ezzineh@who.int::edcab00f-6318-46e5-a4a9-188b01ee222f" providerId="AD" clId="Web-{59E1EF44-1D0A-7156-8A19-F8B4221E35B3}" dt="2023-05-22T08:39:59.581" v="351" actId="20577"/>
          <ac:spMkLst>
            <pc:docMk/>
            <pc:sldMk cId="1515558084" sldId="455"/>
            <ac:spMk id="338" creationId="{00000000-0000-0000-0000-000000000000}"/>
          </ac:spMkLst>
        </pc:spChg>
      </pc:sldChg>
      <pc:sldChg chg="modSp add">
        <pc:chgData name="EZZINE, Hind" userId="S::ezzineh@who.int::edcab00f-6318-46e5-a4a9-188b01ee222f" providerId="AD" clId="Web-{59E1EF44-1D0A-7156-8A19-F8B4221E35B3}" dt="2023-05-22T08:46:41.283" v="449" actId="20577"/>
        <pc:sldMkLst>
          <pc:docMk/>
          <pc:sldMk cId="1226634111" sldId="456"/>
        </pc:sldMkLst>
        <pc:spChg chg="mod">
          <ac:chgData name="EZZINE, Hind" userId="S::ezzineh@who.int::edcab00f-6318-46e5-a4a9-188b01ee222f" providerId="AD" clId="Web-{59E1EF44-1D0A-7156-8A19-F8B4221E35B3}" dt="2023-05-22T08:42:04.199" v="366" actId="20577"/>
          <ac:spMkLst>
            <pc:docMk/>
            <pc:sldMk cId="1226634111" sldId="456"/>
            <ac:spMk id="342" creationId="{00000000-0000-0000-0000-000000000000}"/>
          </ac:spMkLst>
        </pc:spChg>
        <pc:spChg chg="mod">
          <ac:chgData name="EZZINE, Hind" userId="S::ezzineh@who.int::edcab00f-6318-46e5-a4a9-188b01ee222f" providerId="AD" clId="Web-{59E1EF44-1D0A-7156-8A19-F8B4221E35B3}" dt="2023-05-22T08:46:41.283" v="449" actId="20577"/>
          <ac:spMkLst>
            <pc:docMk/>
            <pc:sldMk cId="1226634111" sldId="456"/>
            <ac:spMk id="343" creationId="{00000000-0000-0000-0000-000000000000}"/>
          </ac:spMkLst>
        </pc:spChg>
      </pc:sldChg>
      <pc:sldChg chg="modSp add">
        <pc:chgData name="EZZINE, Hind" userId="S::ezzineh@who.int::edcab00f-6318-46e5-a4a9-188b01ee222f" providerId="AD" clId="Web-{59E1EF44-1D0A-7156-8A19-F8B4221E35B3}" dt="2023-05-22T09:56:26.023" v="559" actId="20577"/>
        <pc:sldMkLst>
          <pc:docMk/>
          <pc:sldMk cId="2337570882" sldId="457"/>
        </pc:sldMkLst>
        <pc:spChg chg="mod">
          <ac:chgData name="EZZINE, Hind" userId="S::ezzineh@who.int::edcab00f-6318-46e5-a4a9-188b01ee222f" providerId="AD" clId="Web-{59E1EF44-1D0A-7156-8A19-F8B4221E35B3}" dt="2023-05-22T08:47:42.022" v="466" actId="1076"/>
          <ac:spMkLst>
            <pc:docMk/>
            <pc:sldMk cId="2337570882" sldId="457"/>
            <ac:spMk id="346" creationId="{00000000-0000-0000-0000-000000000000}"/>
          </ac:spMkLst>
        </pc:spChg>
        <pc:spChg chg="mod">
          <ac:chgData name="EZZINE, Hind" userId="S::ezzineh@who.int::edcab00f-6318-46e5-a4a9-188b01ee222f" providerId="AD" clId="Web-{59E1EF44-1D0A-7156-8A19-F8B4221E35B3}" dt="2023-05-22T08:57:27.853" v="483" actId="1076"/>
          <ac:spMkLst>
            <pc:docMk/>
            <pc:sldMk cId="2337570882" sldId="457"/>
            <ac:spMk id="347" creationId="{00000000-0000-0000-0000-000000000000}"/>
          </ac:spMkLst>
        </pc:spChg>
        <pc:spChg chg="mod">
          <ac:chgData name="EZZINE, Hind" userId="S::ezzineh@who.int::edcab00f-6318-46e5-a4a9-188b01ee222f" providerId="AD" clId="Web-{59E1EF44-1D0A-7156-8A19-F8B4221E35B3}" dt="2023-05-22T09:56:26.023" v="559" actId="20577"/>
          <ac:spMkLst>
            <pc:docMk/>
            <pc:sldMk cId="2337570882" sldId="457"/>
            <ac:spMk id="349" creationId="{00000000-0000-0000-0000-000000000000}"/>
          </ac:spMkLst>
        </pc:spChg>
        <pc:grpChg chg="mod">
          <ac:chgData name="EZZINE, Hind" userId="S::ezzineh@who.int::edcab00f-6318-46e5-a4a9-188b01ee222f" providerId="AD" clId="Web-{59E1EF44-1D0A-7156-8A19-F8B4221E35B3}" dt="2023-05-22T08:57:32.630" v="484" actId="1076"/>
          <ac:grpSpMkLst>
            <pc:docMk/>
            <pc:sldMk cId="2337570882" sldId="457"/>
            <ac:grpSpMk id="350" creationId="{00000000-0000-0000-0000-000000000000}"/>
          </ac:grpSpMkLst>
        </pc:grpChg>
      </pc:sldChg>
      <pc:sldChg chg="modSp add">
        <pc:chgData name="EZZINE, Hind" userId="S::ezzineh@who.int::edcab00f-6318-46e5-a4a9-188b01ee222f" providerId="AD" clId="Web-{59E1EF44-1D0A-7156-8A19-F8B4221E35B3}" dt="2023-05-22T09:59:03.966" v="600" actId="20577"/>
        <pc:sldMkLst>
          <pc:docMk/>
          <pc:sldMk cId="2370806944" sldId="458"/>
        </pc:sldMkLst>
        <pc:spChg chg="mod">
          <ac:chgData name="EZZINE, Hind" userId="S::ezzineh@who.int::edcab00f-6318-46e5-a4a9-188b01ee222f" providerId="AD" clId="Web-{59E1EF44-1D0A-7156-8A19-F8B4221E35B3}" dt="2023-05-22T08:58:40.452" v="496" actId="20577"/>
          <ac:spMkLst>
            <pc:docMk/>
            <pc:sldMk cId="2370806944" sldId="458"/>
            <ac:spMk id="353" creationId="{00000000-0000-0000-0000-000000000000}"/>
          </ac:spMkLst>
        </pc:spChg>
        <pc:spChg chg="mod">
          <ac:chgData name="EZZINE, Hind" userId="S::ezzineh@who.int::edcab00f-6318-46e5-a4a9-188b01ee222f" providerId="AD" clId="Web-{59E1EF44-1D0A-7156-8A19-F8B4221E35B3}" dt="2023-05-22T09:59:03.966" v="600" actId="20577"/>
          <ac:spMkLst>
            <pc:docMk/>
            <pc:sldMk cId="2370806944" sldId="458"/>
            <ac:spMk id="354" creationId="{00000000-0000-0000-0000-000000000000}"/>
          </ac:spMkLst>
        </pc:spChg>
      </pc:sldChg>
      <pc:sldMasterChg chg="modSldLayout">
        <pc:chgData name="EZZINE, Hind" userId="S::ezzineh@who.int::edcab00f-6318-46e5-a4a9-188b01ee222f" providerId="AD" clId="Web-{59E1EF44-1D0A-7156-8A19-F8B4221E35B3}" dt="2023-05-22T07:20:57.930" v="2"/>
        <pc:sldMasterMkLst>
          <pc:docMk/>
          <pc:sldMasterMk cId="19352866" sldId="2147483761"/>
        </pc:sldMasterMkLst>
        <pc:sldLayoutChg chg="replId">
          <pc:chgData name="EZZINE, Hind" userId="S::ezzineh@who.int::edcab00f-6318-46e5-a4a9-188b01ee222f" providerId="AD" clId="Web-{59E1EF44-1D0A-7156-8A19-F8B4221E35B3}" dt="2023-05-22T07:20:57.930" v="2"/>
          <pc:sldLayoutMkLst>
            <pc:docMk/>
            <pc:sldMasterMk cId="19352866" sldId="2147483761"/>
            <pc:sldLayoutMk cId="2618931763" sldId="2147483982"/>
          </pc:sldLayoutMkLst>
        </pc:sldLayoutChg>
        <pc:sldLayoutChg chg="replId">
          <pc:chgData name="EZZINE, Hind" userId="S::ezzineh@who.int::edcab00f-6318-46e5-a4a9-188b01ee222f" providerId="AD" clId="Web-{59E1EF44-1D0A-7156-8A19-F8B4221E35B3}" dt="2023-05-22T07:20:57.930" v="2"/>
          <pc:sldLayoutMkLst>
            <pc:docMk/>
            <pc:sldMasterMk cId="19352866" sldId="2147483761"/>
            <pc:sldLayoutMk cId="3736837534" sldId="2147483983"/>
          </pc:sldLayoutMkLst>
        </pc:sldLayoutChg>
        <pc:sldLayoutChg chg="replId">
          <pc:chgData name="EZZINE, Hind" userId="S::ezzineh@who.int::edcab00f-6318-46e5-a4a9-188b01ee222f" providerId="AD" clId="Web-{59E1EF44-1D0A-7156-8A19-F8B4221E35B3}" dt="2023-05-22T07:20:57.930" v="2"/>
          <pc:sldLayoutMkLst>
            <pc:docMk/>
            <pc:sldMasterMk cId="19352866" sldId="2147483761"/>
            <pc:sldLayoutMk cId="1063752375" sldId="2147483984"/>
          </pc:sldLayoutMkLst>
        </pc:sldLayoutChg>
        <pc:sldLayoutChg chg="replId">
          <pc:chgData name="EZZINE, Hind" userId="S::ezzineh@who.int::edcab00f-6318-46e5-a4a9-188b01ee222f" providerId="AD" clId="Web-{59E1EF44-1D0A-7156-8A19-F8B4221E35B3}" dt="2023-05-22T07:20:57.930" v="2"/>
          <pc:sldLayoutMkLst>
            <pc:docMk/>
            <pc:sldMasterMk cId="19352866" sldId="2147483761"/>
            <pc:sldLayoutMk cId="126808772" sldId="2147483985"/>
          </pc:sldLayoutMkLst>
        </pc:sldLayoutChg>
      </pc:sldMasterChg>
      <pc:sldMasterChg chg="add addSldLayout">
        <pc:chgData name="EZZINE, Hind" userId="S::ezzineh@who.int::edcab00f-6318-46e5-a4a9-188b01ee222f" providerId="AD" clId="Web-{59E1EF44-1D0A-7156-8A19-F8B4221E35B3}" dt="2023-05-22T07:20:57.930" v="2"/>
        <pc:sldMasterMkLst>
          <pc:docMk/>
          <pc:sldMasterMk cId="0" sldId="2147483993"/>
        </pc:sldMasterMkLst>
        <pc:sldLayoutChg chg="add">
          <pc:chgData name="EZZINE, Hind" userId="S::ezzineh@who.int::edcab00f-6318-46e5-a4a9-188b01ee222f" providerId="AD" clId="Web-{59E1EF44-1D0A-7156-8A19-F8B4221E35B3}" dt="2023-05-22T07:20:57.930" v="2"/>
          <pc:sldLayoutMkLst>
            <pc:docMk/>
            <pc:sldMasterMk cId="0" sldId="2147483648"/>
            <pc:sldLayoutMk cId="0" sldId="2147483994"/>
          </pc:sldLayoutMkLst>
        </pc:sldLayoutChg>
        <pc:sldLayoutChg chg="add">
          <pc:chgData name="EZZINE, Hind" userId="S::ezzineh@who.int::edcab00f-6318-46e5-a4a9-188b01ee222f" providerId="AD" clId="Web-{59E1EF44-1D0A-7156-8A19-F8B4221E35B3}" dt="2023-05-22T07:20:57.930" v="2"/>
          <pc:sldLayoutMkLst>
            <pc:docMk/>
            <pc:sldMasterMk cId="0" sldId="2147483648"/>
            <pc:sldLayoutMk cId="0" sldId="2147483995"/>
          </pc:sldLayoutMkLst>
        </pc:sldLayoutChg>
        <pc:sldLayoutChg chg="add">
          <pc:chgData name="EZZINE, Hind" userId="S::ezzineh@who.int::edcab00f-6318-46e5-a4a9-188b01ee222f" providerId="AD" clId="Web-{59E1EF44-1D0A-7156-8A19-F8B4221E35B3}" dt="2023-05-22T07:20:57.930" v="2"/>
          <pc:sldLayoutMkLst>
            <pc:docMk/>
            <pc:sldMasterMk cId="0" sldId="2147483648"/>
            <pc:sldLayoutMk cId="0" sldId="2147483996"/>
          </pc:sldLayoutMkLst>
        </pc:sldLayoutChg>
        <pc:sldLayoutChg chg="add">
          <pc:chgData name="EZZINE, Hind" userId="S::ezzineh@who.int::edcab00f-6318-46e5-a4a9-188b01ee222f" providerId="AD" clId="Web-{59E1EF44-1D0A-7156-8A19-F8B4221E35B3}" dt="2023-05-22T07:20:57.930" v="2"/>
          <pc:sldLayoutMkLst>
            <pc:docMk/>
            <pc:sldMasterMk cId="0" sldId="2147483648"/>
            <pc:sldLayoutMk cId="0" sldId="2147483997"/>
          </pc:sldLayoutMkLst>
        </pc:sldLayoutChg>
        <pc:sldLayoutChg chg="add">
          <pc:chgData name="EZZINE, Hind" userId="S::ezzineh@who.int::edcab00f-6318-46e5-a4a9-188b01ee222f" providerId="AD" clId="Web-{59E1EF44-1D0A-7156-8A19-F8B4221E35B3}" dt="2023-05-22T07:20:57.930" v="2"/>
          <pc:sldLayoutMkLst>
            <pc:docMk/>
            <pc:sldMasterMk cId="0" sldId="2147483648"/>
            <pc:sldLayoutMk cId="0" sldId="2147483998"/>
          </pc:sldLayoutMkLst>
        </pc:sldLayoutChg>
        <pc:sldLayoutChg chg="add">
          <pc:chgData name="EZZINE, Hind" userId="S::ezzineh@who.int::edcab00f-6318-46e5-a4a9-188b01ee222f" providerId="AD" clId="Web-{59E1EF44-1D0A-7156-8A19-F8B4221E35B3}" dt="2023-05-22T07:20:57.930" v="2"/>
          <pc:sldLayoutMkLst>
            <pc:docMk/>
            <pc:sldMasterMk cId="0" sldId="2147483648"/>
            <pc:sldLayoutMk cId="0" sldId="2147483999"/>
          </pc:sldLayoutMkLst>
        </pc:sldLayoutChg>
        <pc:sldLayoutChg chg="add">
          <pc:chgData name="EZZINE, Hind" userId="S::ezzineh@who.int::edcab00f-6318-46e5-a4a9-188b01ee222f" providerId="AD" clId="Web-{59E1EF44-1D0A-7156-8A19-F8B4221E35B3}" dt="2023-05-22T07:20:57.930" v="2"/>
          <pc:sldLayoutMkLst>
            <pc:docMk/>
            <pc:sldMasterMk cId="0" sldId="2147483648"/>
            <pc:sldLayoutMk cId="207451692" sldId="2147484000"/>
          </pc:sldLayoutMkLst>
        </pc:sldLayoutChg>
        <pc:sldLayoutChg chg="add">
          <pc:chgData name="EZZINE, Hind" userId="S::ezzineh@who.int::edcab00f-6318-46e5-a4a9-188b01ee222f" providerId="AD" clId="Web-{59E1EF44-1D0A-7156-8A19-F8B4221E35B3}" dt="2023-05-22T07:20:57.930" v="2"/>
          <pc:sldLayoutMkLst>
            <pc:docMk/>
            <pc:sldMasterMk cId="0" sldId="2147483648"/>
            <pc:sldLayoutMk cId="822280876" sldId="2147484001"/>
          </pc:sldLayoutMkLst>
        </pc:sldLayoutChg>
        <pc:sldLayoutChg chg="add">
          <pc:chgData name="EZZINE, Hind" userId="S::ezzineh@who.int::edcab00f-6318-46e5-a4a9-188b01ee222f" providerId="AD" clId="Web-{59E1EF44-1D0A-7156-8A19-F8B4221E35B3}" dt="2023-05-22T07:20:57.930" v="2"/>
          <pc:sldLayoutMkLst>
            <pc:docMk/>
            <pc:sldMasterMk cId="0" sldId="2147483648"/>
            <pc:sldLayoutMk cId="0" sldId="2147484002"/>
          </pc:sldLayoutMkLst>
        </pc:sldLayoutChg>
        <pc:sldLayoutChg chg="add">
          <pc:chgData name="EZZINE, Hind" userId="S::ezzineh@who.int::edcab00f-6318-46e5-a4a9-188b01ee222f" providerId="AD" clId="Web-{59E1EF44-1D0A-7156-8A19-F8B4221E35B3}" dt="2023-05-22T07:20:57.930" v="2"/>
          <pc:sldLayoutMkLst>
            <pc:docMk/>
            <pc:sldMasterMk cId="0" sldId="2147483648"/>
            <pc:sldLayoutMk cId="2763918747" sldId="2147484003"/>
          </pc:sldLayoutMkLst>
        </pc:sldLayoutChg>
        <pc:sldLayoutChg chg="add">
          <pc:chgData name="EZZINE, Hind" userId="S::ezzineh@who.int::edcab00f-6318-46e5-a4a9-188b01ee222f" providerId="AD" clId="Web-{59E1EF44-1D0A-7156-8A19-F8B4221E35B3}" dt="2023-05-22T07:20:57.930" v="2"/>
          <pc:sldLayoutMkLst>
            <pc:docMk/>
            <pc:sldMasterMk cId="0" sldId="2147483648"/>
            <pc:sldLayoutMk cId="3889364935" sldId="2147484004"/>
          </pc:sldLayoutMkLst>
        </pc:sldLayoutChg>
        <pc:sldLayoutChg chg="add">
          <pc:chgData name="EZZINE, Hind" userId="S::ezzineh@who.int::edcab00f-6318-46e5-a4a9-188b01ee222f" providerId="AD" clId="Web-{59E1EF44-1D0A-7156-8A19-F8B4221E35B3}" dt="2023-05-22T07:20:57.930" v="2"/>
          <pc:sldLayoutMkLst>
            <pc:docMk/>
            <pc:sldMasterMk cId="0" sldId="2147483648"/>
            <pc:sldLayoutMk cId="682728034" sldId="2147484005"/>
          </pc:sldLayoutMkLst>
        </pc:sldLayoutChg>
      </pc:sldMasterChg>
      <pc:sldMasterChg chg="add addSldLayout">
        <pc:chgData name="EZZINE, Hind" userId="S::ezzineh@who.int::edcab00f-6318-46e5-a4a9-188b01ee222f" providerId="AD" clId="Web-{59E1EF44-1D0A-7156-8A19-F8B4221E35B3}" dt="2023-05-22T07:23:09.449" v="18"/>
        <pc:sldMasterMkLst>
          <pc:docMk/>
          <pc:sldMasterMk cId="0" sldId="2147484006"/>
        </pc:sldMasterMkLst>
        <pc:sldLayoutChg chg="add">
          <pc:chgData name="EZZINE, Hind" userId="S::ezzineh@who.int::edcab00f-6318-46e5-a4a9-188b01ee222f" providerId="AD" clId="Web-{59E1EF44-1D0A-7156-8A19-F8B4221E35B3}" dt="2023-05-22T07:23:09.449" v="18"/>
          <pc:sldLayoutMkLst>
            <pc:docMk/>
            <pc:sldMasterMk cId="0" sldId="2147483986"/>
            <pc:sldLayoutMk cId="0" sldId="2147483990"/>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07"/>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08"/>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09"/>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10"/>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11"/>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12"/>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13"/>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14"/>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15"/>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16"/>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17"/>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18"/>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19"/>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20"/>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21"/>
          </pc:sldLayoutMkLst>
        </pc:sldLayoutChg>
        <pc:sldLayoutChg chg="add">
          <pc:chgData name="EZZINE, Hind" userId="S::ezzineh@who.int::edcab00f-6318-46e5-a4a9-188b01ee222f" providerId="AD" clId="Web-{59E1EF44-1D0A-7156-8A19-F8B4221E35B3}" dt="2023-05-22T07:23:09.449" v="18"/>
          <pc:sldLayoutMkLst>
            <pc:docMk/>
            <pc:sldMasterMk cId="0" sldId="2147483986"/>
            <pc:sldLayoutMk cId="0" sldId="2147484022"/>
          </pc:sldLayoutMkLst>
        </pc:sldLayoutChg>
      </pc:sldMasterChg>
    </pc:docChg>
  </pc:docChgLst>
  <pc:docChgLst>
    <pc:chgData name="EZZINE, Hind" userId="S::ezzineh@who.int::edcab00f-6318-46e5-a4a9-188b01ee222f" providerId="AD" clId="Web-{9839CE44-0B86-6195-DC0C-A907110BD20A}"/>
    <pc:docChg chg="modSld">
      <pc:chgData name="EZZINE, Hind" userId="S::ezzineh@who.int::edcab00f-6318-46e5-a4a9-188b01ee222f" providerId="AD" clId="Web-{9839CE44-0B86-6195-DC0C-A907110BD20A}" dt="2023-05-22T18:11:45.740" v="1" actId="20577"/>
      <pc:docMkLst>
        <pc:docMk/>
      </pc:docMkLst>
      <pc:sldChg chg="modSp">
        <pc:chgData name="EZZINE, Hind" userId="S::ezzineh@who.int::edcab00f-6318-46e5-a4a9-188b01ee222f" providerId="AD" clId="Web-{9839CE44-0B86-6195-DC0C-A907110BD20A}" dt="2023-05-22T18:11:45.740" v="1" actId="20577"/>
        <pc:sldMkLst>
          <pc:docMk/>
          <pc:sldMk cId="2601971567" sldId="446"/>
        </pc:sldMkLst>
        <pc:spChg chg="mod">
          <ac:chgData name="EZZINE, Hind" userId="S::ezzineh@who.int::edcab00f-6318-46e5-a4a9-188b01ee222f" providerId="AD" clId="Web-{9839CE44-0B86-6195-DC0C-A907110BD20A}" dt="2023-05-22T18:11:45.740" v="1" actId="20577"/>
          <ac:spMkLst>
            <pc:docMk/>
            <pc:sldMk cId="2601971567" sldId="446"/>
            <ac:spMk id="3" creationId="{00000000-0000-0000-0000-000000000000}"/>
          </ac:spMkLst>
        </pc:spChg>
      </pc:sldChg>
    </pc:docChg>
  </pc:docChgLst>
  <pc:docChgLst>
    <pc:chgData name="EZZINE, Hind" userId="S::ezzineh@who.int::edcab00f-6318-46e5-a4a9-188b01ee222f" providerId="AD" clId="Web-{B7B1457F-DCB1-370D-B109-3D3647853905}"/>
    <pc:docChg chg="addSld delSld modSld addMainMaster modMainMaster">
      <pc:chgData name="EZZINE, Hind" userId="S::ezzineh@who.int::edcab00f-6318-46e5-a4a9-188b01ee222f" providerId="AD" clId="Web-{B7B1457F-DCB1-370D-B109-3D3647853905}" dt="2022-01-18T11:35:46.826" v="77" actId="1076"/>
      <pc:docMkLst>
        <pc:docMk/>
      </pc:docMkLst>
      <pc:sldChg chg="delSp del">
        <pc:chgData name="EZZINE, Hind" userId="S::ezzineh@who.int::edcab00f-6318-46e5-a4a9-188b01ee222f" providerId="AD" clId="Web-{B7B1457F-DCB1-370D-B109-3D3647853905}" dt="2022-01-18T10:15:15.292" v="20"/>
        <pc:sldMkLst>
          <pc:docMk/>
          <pc:sldMk cId="0" sldId="391"/>
        </pc:sldMkLst>
        <pc:spChg chg="del">
          <ac:chgData name="EZZINE, Hind" userId="S::ezzineh@who.int::edcab00f-6318-46e5-a4a9-188b01ee222f" providerId="AD" clId="Web-{B7B1457F-DCB1-370D-B109-3D3647853905}" dt="2022-01-18T10:14:09.182" v="6"/>
          <ac:spMkLst>
            <pc:docMk/>
            <pc:sldMk cId="0" sldId="391"/>
            <ac:spMk id="2" creationId="{00000000-0000-0000-0000-000000000000}"/>
          </ac:spMkLst>
        </pc:spChg>
      </pc:sldChg>
      <pc:sldChg chg="del">
        <pc:chgData name="EZZINE, Hind" userId="S::ezzineh@who.int::edcab00f-6318-46e5-a4a9-188b01ee222f" providerId="AD" clId="Web-{B7B1457F-DCB1-370D-B109-3D3647853905}" dt="2022-01-18T10:16:06.746" v="27"/>
        <pc:sldMkLst>
          <pc:docMk/>
          <pc:sldMk cId="654208351" sldId="426"/>
        </pc:sldMkLst>
      </pc:sldChg>
      <pc:sldChg chg="modSp mod modClrScheme chgLayout">
        <pc:chgData name="EZZINE, Hind" userId="S::ezzineh@who.int::edcab00f-6318-46e5-a4a9-188b01ee222f" providerId="AD" clId="Web-{B7B1457F-DCB1-370D-B109-3D3647853905}" dt="2022-01-18T10:21:45.485" v="73"/>
        <pc:sldMkLst>
          <pc:docMk/>
          <pc:sldMk cId="3106784767" sldId="427"/>
        </pc:sldMkLst>
        <pc:spChg chg="mod ord">
          <ac:chgData name="EZZINE, Hind" userId="S::ezzineh@who.int::edcab00f-6318-46e5-a4a9-188b01ee222f" providerId="AD" clId="Web-{B7B1457F-DCB1-370D-B109-3D3647853905}" dt="2022-01-18T10:19:47.140" v="51"/>
          <ac:spMkLst>
            <pc:docMk/>
            <pc:sldMk cId="3106784767" sldId="427"/>
            <ac:spMk id="35843" creationId="{00000000-0000-0000-0000-000000000000}"/>
          </ac:spMkLst>
        </pc:spChg>
        <pc:graphicFrameChg chg="mod ord modGraphic">
          <ac:chgData name="EZZINE, Hind" userId="S::ezzineh@who.int::edcab00f-6318-46e5-a4a9-188b01ee222f" providerId="AD" clId="Web-{B7B1457F-DCB1-370D-B109-3D3647853905}" dt="2022-01-18T10:21:45.485" v="73"/>
          <ac:graphicFrameMkLst>
            <pc:docMk/>
            <pc:sldMk cId="3106784767" sldId="427"/>
            <ac:graphicFrameMk id="6" creationId="{00000000-0000-0000-0000-000000000000}"/>
          </ac:graphicFrameMkLst>
        </pc:graphicFrameChg>
      </pc:sldChg>
      <pc:sldChg chg="modSp mod modClrScheme chgLayout">
        <pc:chgData name="EZZINE, Hind" userId="S::ezzineh@who.int::edcab00f-6318-46e5-a4a9-188b01ee222f" providerId="AD" clId="Web-{B7B1457F-DCB1-370D-B109-3D3647853905}" dt="2022-01-18T10:19:40.077" v="50"/>
        <pc:sldMkLst>
          <pc:docMk/>
          <pc:sldMk cId="23985929" sldId="428"/>
        </pc:sldMkLst>
        <pc:spChg chg="mod ord">
          <ac:chgData name="EZZINE, Hind" userId="S::ezzineh@who.int::edcab00f-6318-46e5-a4a9-188b01ee222f" providerId="AD" clId="Web-{B7B1457F-DCB1-370D-B109-3D3647853905}" dt="2022-01-18T10:18:13.467" v="41" actId="1076"/>
          <ac:spMkLst>
            <pc:docMk/>
            <pc:sldMk cId="23985929" sldId="428"/>
            <ac:spMk id="34818" creationId="{00000000-0000-0000-0000-000000000000}"/>
          </ac:spMkLst>
        </pc:spChg>
        <pc:spChg chg="mod ord">
          <ac:chgData name="EZZINE, Hind" userId="S::ezzineh@who.int::edcab00f-6318-46e5-a4a9-188b01ee222f" providerId="AD" clId="Web-{B7B1457F-DCB1-370D-B109-3D3647853905}" dt="2022-01-18T10:19:40.077" v="50"/>
          <ac:spMkLst>
            <pc:docMk/>
            <pc:sldMk cId="23985929" sldId="428"/>
            <ac:spMk id="34819" creationId="{00000000-0000-0000-0000-000000000000}"/>
          </ac:spMkLst>
        </pc:spChg>
      </pc:sldChg>
      <pc:sldChg chg="del">
        <pc:chgData name="EZZINE, Hind" userId="S::ezzineh@who.int::edcab00f-6318-46e5-a4a9-188b01ee222f" providerId="AD" clId="Web-{B7B1457F-DCB1-370D-B109-3D3647853905}" dt="2022-01-18T10:16:34.325" v="28"/>
        <pc:sldMkLst>
          <pc:docMk/>
          <pc:sldMk cId="410401226" sldId="430"/>
        </pc:sldMkLst>
      </pc:sldChg>
      <pc:sldChg chg="modSp mod modClrScheme chgLayout">
        <pc:chgData name="EZZINE, Hind" userId="S::ezzineh@who.int::edcab00f-6318-46e5-a4a9-188b01ee222f" providerId="AD" clId="Web-{B7B1457F-DCB1-370D-B109-3D3647853905}" dt="2022-01-18T10:20:01.734" v="52"/>
        <pc:sldMkLst>
          <pc:docMk/>
          <pc:sldMk cId="2342737397" sldId="431"/>
        </pc:sldMkLst>
        <pc:spChg chg="mod ord">
          <ac:chgData name="EZZINE, Hind" userId="S::ezzineh@who.int::edcab00f-6318-46e5-a4a9-188b01ee222f" providerId="AD" clId="Web-{B7B1457F-DCB1-370D-B109-3D3647853905}" dt="2022-01-18T10:19:01.592" v="47" actId="1076"/>
          <ac:spMkLst>
            <pc:docMk/>
            <pc:sldMk cId="2342737397" sldId="431"/>
            <ac:spMk id="2" creationId="{00000000-0000-0000-0000-000000000000}"/>
          </ac:spMkLst>
        </pc:spChg>
        <pc:spChg chg="mod ord">
          <ac:chgData name="EZZINE, Hind" userId="S::ezzineh@who.int::edcab00f-6318-46e5-a4a9-188b01ee222f" providerId="AD" clId="Web-{B7B1457F-DCB1-370D-B109-3D3647853905}" dt="2022-01-18T10:20:01.734" v="52"/>
          <ac:spMkLst>
            <pc:docMk/>
            <pc:sldMk cId="2342737397" sldId="431"/>
            <ac:spMk id="35843" creationId="{00000000-0000-0000-0000-000000000000}"/>
          </ac:spMkLst>
        </pc:spChg>
      </pc:sldChg>
      <pc:sldChg chg="del">
        <pc:chgData name="EZZINE, Hind" userId="S::ezzineh@who.int::edcab00f-6318-46e5-a4a9-188b01ee222f" providerId="AD" clId="Web-{B7B1457F-DCB1-370D-B109-3D3647853905}" dt="2022-01-18T10:16:36.372" v="29"/>
        <pc:sldMkLst>
          <pc:docMk/>
          <pc:sldMk cId="3417715751" sldId="432"/>
        </pc:sldMkLst>
      </pc:sldChg>
      <pc:sldChg chg="modSp mod modClrScheme chgLayout">
        <pc:chgData name="EZZINE, Hind" userId="S::ezzineh@who.int::edcab00f-6318-46e5-a4a9-188b01ee222f" providerId="AD" clId="Web-{B7B1457F-DCB1-370D-B109-3D3647853905}" dt="2022-01-18T10:22:03.220" v="74" actId="1076"/>
        <pc:sldMkLst>
          <pc:docMk/>
          <pc:sldMk cId="232288190" sldId="433"/>
        </pc:sldMkLst>
        <pc:spChg chg="mod ord">
          <ac:chgData name="EZZINE, Hind" userId="S::ezzineh@who.int::edcab00f-6318-46e5-a4a9-188b01ee222f" providerId="AD" clId="Web-{B7B1457F-DCB1-370D-B109-3D3647853905}" dt="2022-01-18T10:22:03.220" v="74" actId="1076"/>
          <ac:spMkLst>
            <pc:docMk/>
            <pc:sldMk cId="232288190" sldId="433"/>
            <ac:spMk id="34818" creationId="{00000000-0000-0000-0000-000000000000}"/>
          </ac:spMkLst>
        </pc:spChg>
        <pc:spChg chg="mod ord">
          <ac:chgData name="EZZINE, Hind" userId="S::ezzineh@who.int::edcab00f-6318-46e5-a4a9-188b01ee222f" providerId="AD" clId="Web-{B7B1457F-DCB1-370D-B109-3D3647853905}" dt="2022-01-18T10:20:30.141" v="53"/>
          <ac:spMkLst>
            <pc:docMk/>
            <pc:sldMk cId="232288190" sldId="433"/>
            <ac:spMk id="34819" creationId="{00000000-0000-0000-0000-000000000000}"/>
          </ac:spMkLst>
        </pc:spChg>
      </pc:sldChg>
      <pc:sldChg chg="modSp mod modClrScheme chgLayout">
        <pc:chgData name="EZZINE, Hind" userId="S::ezzineh@who.int::edcab00f-6318-46e5-a4a9-188b01ee222f" providerId="AD" clId="Web-{B7B1457F-DCB1-370D-B109-3D3647853905}" dt="2022-01-18T10:30:47.900" v="75" actId="1076"/>
        <pc:sldMkLst>
          <pc:docMk/>
          <pc:sldMk cId="2128458533" sldId="434"/>
        </pc:sldMkLst>
        <pc:spChg chg="mod ord">
          <ac:chgData name="EZZINE, Hind" userId="S::ezzineh@who.int::edcab00f-6318-46e5-a4a9-188b01ee222f" providerId="AD" clId="Web-{B7B1457F-DCB1-370D-B109-3D3647853905}" dt="2022-01-18T10:30:47.900" v="75" actId="1076"/>
          <ac:spMkLst>
            <pc:docMk/>
            <pc:sldMk cId="2128458533" sldId="434"/>
            <ac:spMk id="34818" creationId="{00000000-0000-0000-0000-000000000000}"/>
          </ac:spMkLst>
        </pc:spChg>
        <pc:spChg chg="mod ord">
          <ac:chgData name="EZZINE, Hind" userId="S::ezzineh@who.int::edcab00f-6318-46e5-a4a9-188b01ee222f" providerId="AD" clId="Web-{B7B1457F-DCB1-370D-B109-3D3647853905}" dt="2022-01-18T10:20:43.375" v="54"/>
          <ac:spMkLst>
            <pc:docMk/>
            <pc:sldMk cId="2128458533" sldId="434"/>
            <ac:spMk id="34819" creationId="{00000000-0000-0000-0000-000000000000}"/>
          </ac:spMkLst>
        </pc:spChg>
      </pc:sldChg>
      <pc:sldChg chg="modSp mod modClrScheme chgLayout">
        <pc:chgData name="EZZINE, Hind" userId="S::ezzineh@who.int::edcab00f-6318-46e5-a4a9-188b01ee222f" providerId="AD" clId="Web-{B7B1457F-DCB1-370D-B109-3D3647853905}" dt="2022-01-18T11:35:46.826" v="77" actId="1076"/>
        <pc:sldMkLst>
          <pc:docMk/>
          <pc:sldMk cId="2214795084" sldId="435"/>
        </pc:sldMkLst>
        <pc:spChg chg="mod ord">
          <ac:chgData name="EZZINE, Hind" userId="S::ezzineh@who.int::edcab00f-6318-46e5-a4a9-188b01ee222f" providerId="AD" clId="Web-{B7B1457F-DCB1-370D-B109-3D3647853905}" dt="2022-01-18T11:35:46.826" v="77" actId="1076"/>
          <ac:spMkLst>
            <pc:docMk/>
            <pc:sldMk cId="2214795084" sldId="435"/>
            <ac:spMk id="34818" creationId="{00000000-0000-0000-0000-000000000000}"/>
          </ac:spMkLst>
        </pc:spChg>
        <pc:spChg chg="mod ord">
          <ac:chgData name="EZZINE, Hind" userId="S::ezzineh@who.int::edcab00f-6318-46e5-a4a9-188b01ee222f" providerId="AD" clId="Web-{B7B1457F-DCB1-370D-B109-3D3647853905}" dt="2022-01-18T10:20:58.032" v="56"/>
          <ac:spMkLst>
            <pc:docMk/>
            <pc:sldMk cId="2214795084" sldId="435"/>
            <ac:spMk id="34819" creationId="{00000000-0000-0000-0000-000000000000}"/>
          </ac:spMkLst>
        </pc:spChg>
      </pc:sldChg>
      <pc:sldChg chg="modSp mod modClrScheme chgLayout">
        <pc:chgData name="EZZINE, Hind" userId="S::ezzineh@who.int::edcab00f-6318-46e5-a4a9-188b01ee222f" providerId="AD" clId="Web-{B7B1457F-DCB1-370D-B109-3D3647853905}" dt="2022-01-18T10:19:30.421" v="49"/>
        <pc:sldMkLst>
          <pc:docMk/>
          <pc:sldMk cId="1743859540" sldId="436"/>
        </pc:sldMkLst>
        <pc:spChg chg="mod ord">
          <ac:chgData name="EZZINE, Hind" userId="S::ezzineh@who.int::edcab00f-6318-46e5-a4a9-188b01ee222f" providerId="AD" clId="Web-{B7B1457F-DCB1-370D-B109-3D3647853905}" dt="2022-01-18T10:19:30.421" v="49"/>
          <ac:spMkLst>
            <pc:docMk/>
            <pc:sldMk cId="1743859540" sldId="436"/>
            <ac:spMk id="33794" creationId="{00000000-0000-0000-0000-000000000000}"/>
          </ac:spMkLst>
        </pc:spChg>
        <pc:spChg chg="mod ord">
          <ac:chgData name="EZZINE, Hind" userId="S::ezzineh@who.int::edcab00f-6318-46e5-a4a9-188b01ee222f" providerId="AD" clId="Web-{B7B1457F-DCB1-370D-B109-3D3647853905}" dt="2022-01-18T10:17:51.669" v="40" actId="1076"/>
          <ac:spMkLst>
            <pc:docMk/>
            <pc:sldMk cId="1743859540" sldId="436"/>
            <ac:spMk id="33795" creationId="{00000000-0000-0000-0000-000000000000}"/>
          </ac:spMkLst>
        </pc:spChg>
      </pc:sldChg>
      <pc:sldChg chg="modSp mod modClrScheme chgLayout">
        <pc:chgData name="EZZINE, Hind" userId="S::ezzineh@who.int::edcab00f-6318-46e5-a4a9-188b01ee222f" providerId="AD" clId="Web-{B7B1457F-DCB1-370D-B109-3D3647853905}" dt="2022-01-18T11:35:21.700" v="76" actId="1076"/>
        <pc:sldMkLst>
          <pc:docMk/>
          <pc:sldMk cId="375543415" sldId="437"/>
        </pc:sldMkLst>
        <pc:spChg chg="mod ord">
          <ac:chgData name="EZZINE, Hind" userId="S::ezzineh@who.int::edcab00f-6318-46e5-a4a9-188b01ee222f" providerId="AD" clId="Web-{B7B1457F-DCB1-370D-B109-3D3647853905}" dt="2022-01-18T11:35:21.700" v="76" actId="1076"/>
          <ac:spMkLst>
            <pc:docMk/>
            <pc:sldMk cId="375543415" sldId="437"/>
            <ac:spMk id="34818" creationId="{00000000-0000-0000-0000-000000000000}"/>
          </ac:spMkLst>
        </pc:spChg>
        <pc:spChg chg="mod ord">
          <ac:chgData name="EZZINE, Hind" userId="S::ezzineh@who.int::edcab00f-6318-46e5-a4a9-188b01ee222f" providerId="AD" clId="Web-{B7B1457F-DCB1-370D-B109-3D3647853905}" dt="2022-01-18T10:20:50.672" v="55"/>
          <ac:spMkLst>
            <pc:docMk/>
            <pc:sldMk cId="375543415" sldId="437"/>
            <ac:spMk id="34819" creationId="{00000000-0000-0000-0000-000000000000}"/>
          </ac:spMkLst>
        </pc:spChg>
      </pc:sldChg>
      <pc:sldChg chg="addSp delSp modSp add">
        <pc:chgData name="EZZINE, Hind" userId="S::ezzineh@who.int::edcab00f-6318-46e5-a4a9-188b01ee222f" providerId="AD" clId="Web-{B7B1457F-DCB1-370D-B109-3D3647853905}" dt="2022-01-18T10:19:21.233" v="48"/>
        <pc:sldMkLst>
          <pc:docMk/>
          <pc:sldMk cId="2325929014" sldId="438"/>
        </pc:sldMkLst>
        <pc:spChg chg="add del mod">
          <ac:chgData name="EZZINE, Hind" userId="S::ezzineh@who.int::edcab00f-6318-46e5-a4a9-188b01ee222f" providerId="AD" clId="Web-{B7B1457F-DCB1-370D-B109-3D3647853905}" dt="2022-01-18T10:15:39.043" v="24"/>
          <ac:spMkLst>
            <pc:docMk/>
            <pc:sldMk cId="2325929014" sldId="438"/>
            <ac:spMk id="3" creationId="{DEAEE571-C664-4D9F-9C3E-10048E146259}"/>
          </ac:spMkLst>
        </pc:spChg>
        <pc:spChg chg="add mod">
          <ac:chgData name="EZZINE, Hind" userId="S::ezzineh@who.int::edcab00f-6318-46e5-a4a9-188b01ee222f" providerId="AD" clId="Web-{B7B1457F-DCB1-370D-B109-3D3647853905}" dt="2022-01-18T10:15:57.480" v="26"/>
          <ac:spMkLst>
            <pc:docMk/>
            <pc:sldMk cId="2325929014" sldId="438"/>
            <ac:spMk id="4" creationId="{B1EB87DE-000C-42AD-94DC-39A8BC1730C0}"/>
          </ac:spMkLst>
        </pc:spChg>
        <pc:spChg chg="mod">
          <ac:chgData name="EZZINE, Hind" userId="S::ezzineh@who.int::edcab00f-6318-46e5-a4a9-188b01ee222f" providerId="AD" clId="Web-{B7B1457F-DCB1-370D-B109-3D3647853905}" dt="2022-01-18T10:19:21.233" v="48"/>
          <ac:spMkLst>
            <pc:docMk/>
            <pc:sldMk cId="2325929014" sldId="438"/>
            <ac:spMk id="307" creationId="{00000000-0000-0000-0000-000000000000}"/>
          </ac:spMkLst>
        </pc:spChg>
        <pc:spChg chg="del">
          <ac:chgData name="EZZINE, Hind" userId="S::ezzineh@who.int::edcab00f-6318-46e5-a4a9-188b01ee222f" providerId="AD" clId="Web-{B7B1457F-DCB1-370D-B109-3D3647853905}" dt="2022-01-18T10:15:31.714" v="21"/>
          <ac:spMkLst>
            <pc:docMk/>
            <pc:sldMk cId="2325929014" sldId="438"/>
            <ac:spMk id="308" creationId="{00000000-0000-0000-0000-000000000000}"/>
          </ac:spMkLst>
        </pc:spChg>
      </pc:sldChg>
      <pc:sldChg chg="addSp modSp add">
        <pc:chgData name="EZZINE, Hind" userId="S::ezzineh@who.int::edcab00f-6318-46e5-a4a9-188b01ee222f" providerId="AD" clId="Web-{B7B1457F-DCB1-370D-B109-3D3647853905}" dt="2022-01-18T10:15:08.261" v="19" actId="1076"/>
        <pc:sldMkLst>
          <pc:docMk/>
          <pc:sldMk cId="543975251" sldId="439"/>
        </pc:sldMkLst>
        <pc:spChg chg="mod">
          <ac:chgData name="EZZINE, Hind" userId="S::ezzineh@who.int::edcab00f-6318-46e5-a4a9-188b01ee222f" providerId="AD" clId="Web-{B7B1457F-DCB1-370D-B109-3D3647853905}" dt="2022-01-18T10:13:59.807" v="5" actId="20577"/>
          <ac:spMkLst>
            <pc:docMk/>
            <pc:sldMk cId="543975251" sldId="439"/>
            <ac:spMk id="3" creationId="{FE715C1D-0AFD-4B24-93D9-2F4112C6A19E}"/>
          </ac:spMkLst>
        </pc:spChg>
        <pc:spChg chg="add mod">
          <ac:chgData name="EZZINE, Hind" userId="S::ezzineh@who.int::edcab00f-6318-46e5-a4a9-188b01ee222f" providerId="AD" clId="Web-{B7B1457F-DCB1-370D-B109-3D3647853905}" dt="2022-01-18T10:14:59.151" v="17" actId="1076"/>
          <ac:spMkLst>
            <pc:docMk/>
            <pc:sldMk cId="543975251" sldId="439"/>
            <ac:spMk id="5" creationId="{A6E3036A-D46B-4B36-94A5-3D05B996E415}"/>
          </ac:spMkLst>
        </pc:spChg>
        <pc:spChg chg="mod">
          <ac:chgData name="EZZINE, Hind" userId="S::ezzineh@who.int::edcab00f-6318-46e5-a4a9-188b01ee222f" providerId="AD" clId="Web-{B7B1457F-DCB1-370D-B109-3D3647853905}" dt="2022-01-18T10:15:08.261" v="19" actId="1076"/>
          <ac:spMkLst>
            <pc:docMk/>
            <pc:sldMk cId="543975251" sldId="439"/>
            <ac:spMk id="7" creationId="{E3C25143-3118-47F4-BF5F-A061F0220837}"/>
          </ac:spMkLst>
        </pc:spChg>
        <pc:spChg chg="mod">
          <ac:chgData name="EZZINE, Hind" userId="S::ezzineh@who.int::edcab00f-6318-46e5-a4a9-188b01ee222f" providerId="AD" clId="Web-{B7B1457F-DCB1-370D-B109-3D3647853905}" dt="2022-01-18T10:15:03.745" v="18" actId="1076"/>
          <ac:spMkLst>
            <pc:docMk/>
            <pc:sldMk cId="543975251" sldId="439"/>
            <ac:spMk id="8" creationId="{FA59C03A-A1D2-4EEF-9BF0-A38DA1F2985E}"/>
          </ac:spMkLst>
        </pc:spChg>
      </pc:sldChg>
      <pc:sldChg chg="add">
        <pc:chgData name="EZZINE, Hind" userId="S::ezzineh@who.int::edcab00f-6318-46e5-a4a9-188b01ee222f" providerId="AD" clId="Web-{B7B1457F-DCB1-370D-B109-3D3647853905}" dt="2022-01-18T10:16:38.637" v="30"/>
        <pc:sldMkLst>
          <pc:docMk/>
          <pc:sldMk cId="944644101" sldId="440"/>
        </pc:sldMkLst>
      </pc:sldChg>
      <pc:sldChg chg="modSp add">
        <pc:chgData name="EZZINE, Hind" userId="S::ezzineh@who.int::edcab00f-6318-46e5-a4a9-188b01ee222f" providerId="AD" clId="Web-{B7B1457F-DCB1-370D-B109-3D3647853905}" dt="2022-01-18T10:21:08.797" v="58" actId="20577"/>
        <pc:sldMkLst>
          <pc:docMk/>
          <pc:sldMk cId="2471834204" sldId="441"/>
        </pc:sldMkLst>
        <pc:spChg chg="mod">
          <ac:chgData name="EZZINE, Hind" userId="S::ezzineh@who.int::edcab00f-6318-46e5-a4a9-188b01ee222f" providerId="AD" clId="Web-{B7B1457F-DCB1-370D-B109-3D3647853905}" dt="2022-01-18T10:21:08.797" v="58" actId="20577"/>
          <ac:spMkLst>
            <pc:docMk/>
            <pc:sldMk cId="2471834204" sldId="441"/>
            <ac:spMk id="2" creationId="{00000000-0000-0000-0000-000000000000}"/>
          </ac:spMkLst>
        </pc:spChg>
      </pc:sldChg>
      <pc:sldMasterChg chg="add addSldLayout">
        <pc:chgData name="EZZINE, Hind" userId="S::ezzineh@who.int::edcab00f-6318-46e5-a4a9-188b01ee222f" providerId="AD" clId="Web-{B7B1457F-DCB1-370D-B109-3D3647853905}" dt="2022-01-18T10:12:45.009" v="0"/>
        <pc:sldMasterMkLst>
          <pc:docMk/>
          <pc:sldMasterMk cId="1533177493" sldId="2147483781"/>
        </pc:sldMasterMkLst>
        <pc:sldLayoutChg chg="add">
          <pc:chgData name="EZZINE, Hind" userId="S::ezzineh@who.int::edcab00f-6318-46e5-a4a9-188b01ee222f" providerId="AD" clId="Web-{B7B1457F-DCB1-370D-B109-3D3647853905}" dt="2022-01-18T10:12:45.009" v="0"/>
          <pc:sldLayoutMkLst>
            <pc:docMk/>
            <pc:sldMasterMk cId="1533177493" sldId="2147483781"/>
            <pc:sldLayoutMk cId="1828371406" sldId="2147483782"/>
          </pc:sldLayoutMkLst>
        </pc:sldLayoutChg>
        <pc:sldLayoutChg chg="add">
          <pc:chgData name="EZZINE, Hind" userId="S::ezzineh@who.int::edcab00f-6318-46e5-a4a9-188b01ee222f" providerId="AD" clId="Web-{B7B1457F-DCB1-370D-B109-3D3647853905}" dt="2022-01-18T10:12:45.009" v="0"/>
          <pc:sldLayoutMkLst>
            <pc:docMk/>
            <pc:sldMasterMk cId="1533177493" sldId="2147483781"/>
            <pc:sldLayoutMk cId="1249561604" sldId="2147483785"/>
          </pc:sldLayoutMkLst>
        </pc:sldLayoutChg>
        <pc:sldLayoutChg chg="add">
          <pc:chgData name="EZZINE, Hind" userId="S::ezzineh@who.int::edcab00f-6318-46e5-a4a9-188b01ee222f" providerId="AD" clId="Web-{B7B1457F-DCB1-370D-B109-3D3647853905}" dt="2022-01-18T10:12:45.009" v="0"/>
          <pc:sldLayoutMkLst>
            <pc:docMk/>
            <pc:sldMasterMk cId="1533177493" sldId="2147483781"/>
            <pc:sldLayoutMk cId="3274238434" sldId="2147483786"/>
          </pc:sldLayoutMkLst>
        </pc:sldLayoutChg>
        <pc:sldLayoutChg chg="add">
          <pc:chgData name="EZZINE, Hind" userId="S::ezzineh@who.int::edcab00f-6318-46e5-a4a9-188b01ee222f" providerId="AD" clId="Web-{B7B1457F-DCB1-370D-B109-3D3647853905}" dt="2022-01-18T10:12:45.009" v="0"/>
          <pc:sldLayoutMkLst>
            <pc:docMk/>
            <pc:sldMasterMk cId="1533177493" sldId="2147483781"/>
            <pc:sldLayoutMk cId="1709348663" sldId="2147483787"/>
          </pc:sldLayoutMkLst>
        </pc:sldLayoutChg>
        <pc:sldLayoutChg chg="add">
          <pc:chgData name="EZZINE, Hind" userId="S::ezzineh@who.int::edcab00f-6318-46e5-a4a9-188b01ee222f" providerId="AD" clId="Web-{B7B1457F-DCB1-370D-B109-3D3647853905}" dt="2022-01-18T10:12:45.009" v="0"/>
          <pc:sldLayoutMkLst>
            <pc:docMk/>
            <pc:sldMasterMk cId="1533177493" sldId="2147483781"/>
            <pc:sldLayoutMk cId="1829951430" sldId="2147483788"/>
          </pc:sldLayoutMkLst>
        </pc:sldLayoutChg>
        <pc:sldLayoutChg chg="add">
          <pc:chgData name="EZZINE, Hind" userId="S::ezzineh@who.int::edcab00f-6318-46e5-a4a9-188b01ee222f" providerId="AD" clId="Web-{B7B1457F-DCB1-370D-B109-3D3647853905}" dt="2022-01-18T10:12:45.009" v="0"/>
          <pc:sldLayoutMkLst>
            <pc:docMk/>
            <pc:sldMasterMk cId="1533177493" sldId="2147483781"/>
            <pc:sldLayoutMk cId="1688008712" sldId="2147483789"/>
          </pc:sldLayoutMkLst>
        </pc:sldLayoutChg>
        <pc:sldLayoutChg chg="add">
          <pc:chgData name="EZZINE, Hind" userId="S::ezzineh@who.int::edcab00f-6318-46e5-a4a9-188b01ee222f" providerId="AD" clId="Web-{B7B1457F-DCB1-370D-B109-3D3647853905}" dt="2022-01-18T10:12:45.009" v="0"/>
          <pc:sldLayoutMkLst>
            <pc:docMk/>
            <pc:sldMasterMk cId="1533177493" sldId="2147483781"/>
            <pc:sldLayoutMk cId="320231954" sldId="2147483790"/>
          </pc:sldLayoutMkLst>
        </pc:sldLayoutChg>
        <pc:sldLayoutChg chg="add">
          <pc:chgData name="EZZINE, Hind" userId="S::ezzineh@who.int::edcab00f-6318-46e5-a4a9-188b01ee222f" providerId="AD" clId="Web-{B7B1457F-DCB1-370D-B109-3D3647853905}" dt="2022-01-18T10:12:45.009" v="0"/>
          <pc:sldLayoutMkLst>
            <pc:docMk/>
            <pc:sldMasterMk cId="1533177493" sldId="2147483781"/>
            <pc:sldLayoutMk cId="466926821" sldId="2147483791"/>
          </pc:sldLayoutMkLst>
        </pc:sldLayoutChg>
        <pc:sldLayoutChg chg="add">
          <pc:chgData name="EZZINE, Hind" userId="S::ezzineh@who.int::edcab00f-6318-46e5-a4a9-188b01ee222f" providerId="AD" clId="Web-{B7B1457F-DCB1-370D-B109-3D3647853905}" dt="2022-01-18T10:12:45.009" v="0"/>
          <pc:sldLayoutMkLst>
            <pc:docMk/>
            <pc:sldMasterMk cId="1533177493" sldId="2147483781"/>
            <pc:sldLayoutMk cId="2262953768" sldId="2147483792"/>
          </pc:sldLayoutMkLst>
        </pc:sldLayoutChg>
        <pc:sldLayoutChg chg="add">
          <pc:chgData name="EZZINE, Hind" userId="S::ezzineh@who.int::edcab00f-6318-46e5-a4a9-188b01ee222f" providerId="AD" clId="Web-{B7B1457F-DCB1-370D-B109-3D3647853905}" dt="2022-01-18T10:12:45.009" v="0"/>
          <pc:sldLayoutMkLst>
            <pc:docMk/>
            <pc:sldMasterMk cId="1533177493" sldId="2147483781"/>
            <pc:sldLayoutMk cId="978302285" sldId="2147483949"/>
          </pc:sldLayoutMkLst>
        </pc:sldLayoutChg>
        <pc:sldLayoutChg chg="add">
          <pc:chgData name="EZZINE, Hind" userId="S::ezzineh@who.int::edcab00f-6318-46e5-a4a9-188b01ee222f" providerId="AD" clId="Web-{B7B1457F-DCB1-370D-B109-3D3647853905}" dt="2022-01-18T10:12:45.009" v="0"/>
          <pc:sldLayoutMkLst>
            <pc:docMk/>
            <pc:sldMasterMk cId="1533177493" sldId="2147483781"/>
            <pc:sldLayoutMk cId="238172258" sldId="2147483977"/>
          </pc:sldLayoutMkLst>
        </pc:sldLayoutChg>
      </pc:sldMasterChg>
      <pc:sldMasterChg chg="modSldLayout">
        <pc:chgData name="EZZINE, Hind" userId="S::ezzineh@who.int::edcab00f-6318-46e5-a4a9-188b01ee222f" providerId="AD" clId="Web-{B7B1457F-DCB1-370D-B109-3D3647853905}" dt="2022-01-18T10:16:38.637" v="30"/>
        <pc:sldMasterMkLst>
          <pc:docMk/>
          <pc:sldMasterMk cId="596986855" sldId="2147483934"/>
        </pc:sldMasterMkLst>
        <pc:sldLayoutChg chg="replId">
          <pc:chgData name="EZZINE, Hind" userId="S::ezzineh@who.int::edcab00f-6318-46e5-a4a9-188b01ee222f" providerId="AD" clId="Web-{B7B1457F-DCB1-370D-B109-3D3647853905}" dt="2022-01-18T10:16:38.637" v="30"/>
          <pc:sldLayoutMkLst>
            <pc:docMk/>
            <pc:sldMasterMk cId="596986855" sldId="2147483934"/>
            <pc:sldLayoutMk cId="262719204" sldId="2147483962"/>
          </pc:sldLayoutMkLst>
        </pc:sldLayoutChg>
      </pc:sldMasterChg>
      <pc:sldMasterChg chg="add addSldLayout">
        <pc:chgData name="EZZINE, Hind" userId="S::ezzineh@who.int::edcab00f-6318-46e5-a4a9-188b01ee222f" providerId="AD" clId="Web-{B7B1457F-DCB1-370D-B109-3D3647853905}" dt="2022-01-18T10:16:38.637" v="30"/>
        <pc:sldMasterMkLst>
          <pc:docMk/>
          <pc:sldMasterMk cId="19352866" sldId="2147483947"/>
        </pc:sldMasterMkLst>
        <pc:sldLayoutChg chg="add">
          <pc:chgData name="EZZINE, Hind" userId="S::ezzineh@who.int::edcab00f-6318-46e5-a4a9-188b01ee222f" providerId="AD" clId="Web-{B7B1457F-DCB1-370D-B109-3D3647853905}" dt="2022-01-18T10:16:38.637" v="30"/>
          <pc:sldLayoutMkLst>
            <pc:docMk/>
            <pc:sldMasterMk cId="19352866" sldId="2147483947"/>
            <pc:sldLayoutMk cId="681889584" sldId="2147483783"/>
          </pc:sldLayoutMkLst>
        </pc:sldLayoutChg>
        <pc:sldLayoutChg chg="add">
          <pc:chgData name="EZZINE, Hind" userId="S::ezzineh@who.int::edcab00f-6318-46e5-a4a9-188b01ee222f" providerId="AD" clId="Web-{B7B1457F-DCB1-370D-B109-3D3647853905}" dt="2022-01-18T10:16:38.637" v="30"/>
          <pc:sldLayoutMkLst>
            <pc:docMk/>
            <pc:sldMasterMk cId="19352866" sldId="2147483947"/>
            <pc:sldLayoutMk cId="1828371406" sldId="2147483948"/>
          </pc:sldLayoutMkLst>
        </pc:sldLayoutChg>
        <pc:sldLayoutChg chg="add">
          <pc:chgData name="EZZINE, Hind" userId="S::ezzineh@who.int::edcab00f-6318-46e5-a4a9-188b01ee222f" providerId="AD" clId="Web-{B7B1457F-DCB1-370D-B109-3D3647853905}" dt="2022-01-18T10:16:38.637" v="30"/>
          <pc:sldLayoutMkLst>
            <pc:docMk/>
            <pc:sldMasterMk cId="19352866" sldId="2147483947"/>
            <pc:sldLayoutMk cId="2992809033" sldId="2147483950"/>
          </pc:sldLayoutMkLst>
        </pc:sldLayoutChg>
        <pc:sldLayoutChg chg="add">
          <pc:chgData name="EZZINE, Hind" userId="S::ezzineh@who.int::edcab00f-6318-46e5-a4a9-188b01ee222f" providerId="AD" clId="Web-{B7B1457F-DCB1-370D-B109-3D3647853905}" dt="2022-01-18T10:16:38.637" v="30"/>
          <pc:sldLayoutMkLst>
            <pc:docMk/>
            <pc:sldMasterMk cId="19352866" sldId="2147483947"/>
            <pc:sldLayoutMk cId="2262953768" sldId="2147483951"/>
          </pc:sldLayoutMkLst>
        </pc:sldLayoutChg>
        <pc:sldLayoutChg chg="add">
          <pc:chgData name="EZZINE, Hind" userId="S::ezzineh@who.int::edcab00f-6318-46e5-a4a9-188b01ee222f" providerId="AD" clId="Web-{B7B1457F-DCB1-370D-B109-3D3647853905}" dt="2022-01-18T10:16:38.637" v="30"/>
          <pc:sldLayoutMkLst>
            <pc:docMk/>
            <pc:sldMasterMk cId="19352866" sldId="2147483947"/>
            <pc:sldLayoutMk cId="3724336043" sldId="2147483952"/>
          </pc:sldLayoutMkLst>
        </pc:sldLayoutChg>
        <pc:sldLayoutChg chg="add">
          <pc:chgData name="EZZINE, Hind" userId="S::ezzineh@who.int::edcab00f-6318-46e5-a4a9-188b01ee222f" providerId="AD" clId="Web-{B7B1457F-DCB1-370D-B109-3D3647853905}" dt="2022-01-18T10:16:38.637" v="30"/>
          <pc:sldLayoutMkLst>
            <pc:docMk/>
            <pc:sldMasterMk cId="19352866" sldId="2147483947"/>
            <pc:sldLayoutMk cId="2618931763" sldId="2147483953"/>
          </pc:sldLayoutMkLst>
        </pc:sldLayoutChg>
        <pc:sldLayoutChg chg="add">
          <pc:chgData name="EZZINE, Hind" userId="S::ezzineh@who.int::edcab00f-6318-46e5-a4a9-188b01ee222f" providerId="AD" clId="Web-{B7B1457F-DCB1-370D-B109-3D3647853905}" dt="2022-01-18T10:16:38.637" v="30"/>
          <pc:sldLayoutMkLst>
            <pc:docMk/>
            <pc:sldMasterMk cId="19352866" sldId="2147483947"/>
            <pc:sldLayoutMk cId="3736837534" sldId="2147483954"/>
          </pc:sldLayoutMkLst>
        </pc:sldLayoutChg>
        <pc:sldLayoutChg chg="add">
          <pc:chgData name="EZZINE, Hind" userId="S::ezzineh@who.int::edcab00f-6318-46e5-a4a9-188b01ee222f" providerId="AD" clId="Web-{B7B1457F-DCB1-370D-B109-3D3647853905}" dt="2022-01-18T10:16:38.637" v="30"/>
          <pc:sldLayoutMkLst>
            <pc:docMk/>
            <pc:sldMasterMk cId="19352866" sldId="2147483947"/>
            <pc:sldLayoutMk cId="1063752375" sldId="2147483955"/>
          </pc:sldLayoutMkLst>
        </pc:sldLayoutChg>
        <pc:sldLayoutChg chg="add">
          <pc:chgData name="EZZINE, Hind" userId="S::ezzineh@who.int::edcab00f-6318-46e5-a4a9-188b01ee222f" providerId="AD" clId="Web-{B7B1457F-DCB1-370D-B109-3D3647853905}" dt="2022-01-18T10:16:38.637" v="30"/>
          <pc:sldLayoutMkLst>
            <pc:docMk/>
            <pc:sldMasterMk cId="19352866" sldId="2147483947"/>
            <pc:sldLayoutMk cId="126808772" sldId="2147483956"/>
          </pc:sldLayoutMkLst>
        </pc:sldLayoutChg>
        <pc:sldLayoutChg chg="add">
          <pc:chgData name="EZZINE, Hind" userId="S::ezzineh@who.int::edcab00f-6318-46e5-a4a9-188b01ee222f" providerId="AD" clId="Web-{B7B1457F-DCB1-370D-B109-3D3647853905}" dt="2022-01-18T10:16:38.637" v="30"/>
          <pc:sldLayoutMkLst>
            <pc:docMk/>
            <pc:sldMasterMk cId="19352866" sldId="2147483947"/>
            <pc:sldLayoutMk cId="3625509648" sldId="2147483957"/>
          </pc:sldLayoutMkLst>
        </pc:sldLayoutChg>
        <pc:sldLayoutChg chg="add">
          <pc:chgData name="EZZINE, Hind" userId="S::ezzineh@who.int::edcab00f-6318-46e5-a4a9-188b01ee222f" providerId="AD" clId="Web-{B7B1457F-DCB1-370D-B109-3D3647853905}" dt="2022-01-18T10:16:38.637" v="30"/>
          <pc:sldLayoutMkLst>
            <pc:docMk/>
            <pc:sldMasterMk cId="19352866" sldId="2147483947"/>
            <pc:sldLayoutMk cId="2598386979" sldId="2147483958"/>
          </pc:sldLayoutMkLst>
        </pc:sldLayoutChg>
        <pc:sldLayoutChg chg="add">
          <pc:chgData name="EZZINE, Hind" userId="S::ezzineh@who.int::edcab00f-6318-46e5-a4a9-188b01ee222f" providerId="AD" clId="Web-{B7B1457F-DCB1-370D-B109-3D3647853905}" dt="2022-01-18T10:16:38.637" v="30"/>
          <pc:sldLayoutMkLst>
            <pc:docMk/>
            <pc:sldMasterMk cId="19352866" sldId="2147483947"/>
            <pc:sldLayoutMk cId="4018426610" sldId="2147483959"/>
          </pc:sldLayoutMkLst>
        </pc:sldLayoutChg>
      </pc:sldMasterChg>
      <pc:sldMasterChg chg="replId modSldLayout">
        <pc:chgData name="EZZINE, Hind" userId="S::ezzineh@who.int::edcab00f-6318-46e5-a4a9-188b01ee222f" providerId="AD" clId="Web-{B7B1457F-DCB1-370D-B109-3D3647853905}" dt="2022-01-18T10:16:38.637" v="30"/>
        <pc:sldMasterMkLst>
          <pc:docMk/>
          <pc:sldMasterMk cId="1446718293" sldId="2147483963"/>
        </pc:sldMasterMkLst>
        <pc:sldLayoutChg chg="replId">
          <pc:chgData name="EZZINE, Hind" userId="S::ezzineh@who.int::edcab00f-6318-46e5-a4a9-188b01ee222f" providerId="AD" clId="Web-{B7B1457F-DCB1-370D-B109-3D3647853905}" dt="2022-01-18T10:12:45.009" v="0"/>
          <pc:sldLayoutMkLst>
            <pc:docMk/>
            <pc:sldMasterMk cId="1446718293" sldId="2147483963"/>
            <pc:sldLayoutMk cId="782683348" sldId="2147483961"/>
          </pc:sldLayoutMkLst>
        </pc:sldLayoutChg>
        <pc:sldLayoutChg chg="replId">
          <pc:chgData name="EZZINE, Hind" userId="S::ezzineh@who.int::edcab00f-6318-46e5-a4a9-188b01ee222f" providerId="AD" clId="Web-{B7B1457F-DCB1-370D-B109-3D3647853905}" dt="2022-01-18T10:16:38.637" v="30"/>
          <pc:sldLayoutMkLst>
            <pc:docMk/>
            <pc:sldMasterMk cId="1446718293" sldId="2147483963"/>
            <pc:sldLayoutMk cId="2827302387" sldId="2147483964"/>
          </pc:sldLayoutMkLst>
        </pc:sldLayoutChg>
        <pc:sldLayoutChg chg="replId">
          <pc:chgData name="EZZINE, Hind" userId="S::ezzineh@who.int::edcab00f-6318-46e5-a4a9-188b01ee222f" providerId="AD" clId="Web-{B7B1457F-DCB1-370D-B109-3D3647853905}" dt="2022-01-18T10:16:38.637" v="30"/>
          <pc:sldLayoutMkLst>
            <pc:docMk/>
            <pc:sldMasterMk cId="1446718293" sldId="2147483963"/>
            <pc:sldLayoutMk cId="4259828250" sldId="2147483965"/>
          </pc:sldLayoutMkLst>
        </pc:sldLayoutChg>
        <pc:sldLayoutChg chg="replId">
          <pc:chgData name="EZZINE, Hind" userId="S::ezzineh@who.int::edcab00f-6318-46e5-a4a9-188b01ee222f" providerId="AD" clId="Web-{B7B1457F-DCB1-370D-B109-3D3647853905}" dt="2022-01-18T10:16:38.637" v="30"/>
          <pc:sldLayoutMkLst>
            <pc:docMk/>
            <pc:sldMasterMk cId="1446718293" sldId="2147483963"/>
            <pc:sldLayoutMk cId="3309506536" sldId="2147483966"/>
          </pc:sldLayoutMkLst>
        </pc:sldLayoutChg>
        <pc:sldLayoutChg chg="replId">
          <pc:chgData name="EZZINE, Hind" userId="S::ezzineh@who.int::edcab00f-6318-46e5-a4a9-188b01ee222f" providerId="AD" clId="Web-{B7B1457F-DCB1-370D-B109-3D3647853905}" dt="2022-01-18T10:16:38.637" v="30"/>
          <pc:sldLayoutMkLst>
            <pc:docMk/>
            <pc:sldMasterMk cId="1446718293" sldId="2147483963"/>
            <pc:sldLayoutMk cId="1294270679" sldId="2147483967"/>
          </pc:sldLayoutMkLst>
        </pc:sldLayoutChg>
        <pc:sldLayoutChg chg="replId">
          <pc:chgData name="EZZINE, Hind" userId="S::ezzineh@who.int::edcab00f-6318-46e5-a4a9-188b01ee222f" providerId="AD" clId="Web-{B7B1457F-DCB1-370D-B109-3D3647853905}" dt="2022-01-18T10:16:38.637" v="30"/>
          <pc:sldLayoutMkLst>
            <pc:docMk/>
            <pc:sldMasterMk cId="1446718293" sldId="2147483963"/>
            <pc:sldLayoutMk cId="1559055237" sldId="2147483968"/>
          </pc:sldLayoutMkLst>
        </pc:sldLayoutChg>
        <pc:sldLayoutChg chg="replId">
          <pc:chgData name="EZZINE, Hind" userId="S::ezzineh@who.int::edcab00f-6318-46e5-a4a9-188b01ee222f" providerId="AD" clId="Web-{B7B1457F-DCB1-370D-B109-3D3647853905}" dt="2022-01-18T10:16:38.637" v="30"/>
          <pc:sldLayoutMkLst>
            <pc:docMk/>
            <pc:sldMasterMk cId="1446718293" sldId="2147483963"/>
            <pc:sldLayoutMk cId="1229370876" sldId="2147483969"/>
          </pc:sldLayoutMkLst>
        </pc:sldLayoutChg>
        <pc:sldLayoutChg chg="replId">
          <pc:chgData name="EZZINE, Hind" userId="S::ezzineh@who.int::edcab00f-6318-46e5-a4a9-188b01ee222f" providerId="AD" clId="Web-{B7B1457F-DCB1-370D-B109-3D3647853905}" dt="2022-01-18T10:16:38.637" v="30"/>
          <pc:sldLayoutMkLst>
            <pc:docMk/>
            <pc:sldMasterMk cId="1446718293" sldId="2147483963"/>
            <pc:sldLayoutMk cId="3911458638" sldId="2147483970"/>
          </pc:sldLayoutMkLst>
        </pc:sldLayoutChg>
        <pc:sldLayoutChg chg="replId">
          <pc:chgData name="EZZINE, Hind" userId="S::ezzineh@who.int::edcab00f-6318-46e5-a4a9-188b01ee222f" providerId="AD" clId="Web-{B7B1457F-DCB1-370D-B109-3D3647853905}" dt="2022-01-18T10:16:38.637" v="30"/>
          <pc:sldLayoutMkLst>
            <pc:docMk/>
            <pc:sldMasterMk cId="1446718293" sldId="2147483963"/>
            <pc:sldLayoutMk cId="19044349" sldId="2147483971"/>
          </pc:sldLayoutMkLst>
        </pc:sldLayoutChg>
        <pc:sldLayoutChg chg="replId">
          <pc:chgData name="EZZINE, Hind" userId="S::ezzineh@who.int::edcab00f-6318-46e5-a4a9-188b01ee222f" providerId="AD" clId="Web-{B7B1457F-DCB1-370D-B109-3D3647853905}" dt="2022-01-18T10:16:38.637" v="30"/>
          <pc:sldLayoutMkLst>
            <pc:docMk/>
            <pc:sldMasterMk cId="1446718293" sldId="2147483963"/>
            <pc:sldLayoutMk cId="2594527278" sldId="2147483972"/>
          </pc:sldLayoutMkLst>
        </pc:sldLayoutChg>
        <pc:sldLayoutChg chg="replId">
          <pc:chgData name="EZZINE, Hind" userId="S::ezzineh@who.int::edcab00f-6318-46e5-a4a9-188b01ee222f" providerId="AD" clId="Web-{B7B1457F-DCB1-370D-B109-3D3647853905}" dt="2022-01-18T10:16:38.637" v="30"/>
          <pc:sldLayoutMkLst>
            <pc:docMk/>
            <pc:sldMasterMk cId="1446718293" sldId="2147483963"/>
            <pc:sldLayoutMk cId="4159030397" sldId="2147483973"/>
          </pc:sldLayoutMkLst>
        </pc:sldLayoutChg>
      </pc:sldMasterChg>
    </pc:docChg>
  </pc:docChgLst>
  <pc:docChgLst>
    <pc:chgData name="EZZINE, Hind" userId="S::ezzineh@who.int::edcab00f-6318-46e5-a4a9-188b01ee222f" providerId="AD" clId="Web-{0DCDB8AA-EEA9-C103-4118-1A8C33855B4E}"/>
    <pc:docChg chg="addSld delSld modSld">
      <pc:chgData name="EZZINE, Hind" userId="S::ezzineh@who.int::edcab00f-6318-46e5-a4a9-188b01ee222f" providerId="AD" clId="Web-{0DCDB8AA-EEA9-C103-4118-1A8C33855B4E}" dt="2022-06-04T12:20:47.454" v="6" actId="20577"/>
      <pc:docMkLst>
        <pc:docMk/>
      </pc:docMkLst>
      <pc:sldChg chg="modSp">
        <pc:chgData name="EZZINE, Hind" userId="S::ezzineh@who.int::edcab00f-6318-46e5-a4a9-188b01ee222f" providerId="AD" clId="Web-{0DCDB8AA-EEA9-C103-4118-1A8C33855B4E}" dt="2022-06-04T12:20:47.454" v="6" actId="20577"/>
        <pc:sldMkLst>
          <pc:docMk/>
          <pc:sldMk cId="944644101" sldId="440"/>
        </pc:sldMkLst>
        <pc:spChg chg="mod">
          <ac:chgData name="EZZINE, Hind" userId="S::ezzineh@who.int::edcab00f-6318-46e5-a4a9-188b01ee222f" providerId="AD" clId="Web-{0DCDB8AA-EEA9-C103-4118-1A8C33855B4E}" dt="2022-06-04T12:20:47.454" v="6" actId="20577"/>
          <ac:spMkLst>
            <pc:docMk/>
            <pc:sldMk cId="944644101" sldId="440"/>
            <ac:spMk id="4" creationId="{00000000-0000-0000-0000-000000000000}"/>
          </ac:spMkLst>
        </pc:spChg>
      </pc:sldChg>
      <pc:sldChg chg="modSp">
        <pc:chgData name="EZZINE, Hind" userId="S::ezzineh@who.int::edcab00f-6318-46e5-a4a9-188b01ee222f" providerId="AD" clId="Web-{0DCDB8AA-EEA9-C103-4118-1A8C33855B4E}" dt="2022-06-04T12:20:31.125" v="4" actId="1076"/>
        <pc:sldMkLst>
          <pc:docMk/>
          <pc:sldMk cId="3664093716" sldId="442"/>
        </pc:sldMkLst>
        <pc:spChg chg="mod">
          <ac:chgData name="EZZINE, Hind" userId="S::ezzineh@who.int::edcab00f-6318-46e5-a4a9-188b01ee222f" providerId="AD" clId="Web-{0DCDB8AA-EEA9-C103-4118-1A8C33855B4E}" dt="2022-06-04T12:20:25.203" v="2" actId="20577"/>
          <ac:spMkLst>
            <pc:docMk/>
            <pc:sldMk cId="3664093716" sldId="442"/>
            <ac:spMk id="2" creationId="{00000000-0000-0000-0000-000000000000}"/>
          </ac:spMkLst>
        </pc:spChg>
        <pc:spChg chg="mod">
          <ac:chgData name="EZZINE, Hind" userId="S::ezzineh@who.int::edcab00f-6318-46e5-a4a9-188b01ee222f" providerId="AD" clId="Web-{0DCDB8AA-EEA9-C103-4118-1A8C33855B4E}" dt="2022-06-04T12:20:31.125" v="4" actId="1076"/>
          <ac:spMkLst>
            <pc:docMk/>
            <pc:sldMk cId="3664093716" sldId="442"/>
            <ac:spMk id="3" creationId="{00000000-0000-0000-0000-000000000000}"/>
          </ac:spMkLst>
        </pc:spChg>
      </pc:sldChg>
      <pc:sldChg chg="add del">
        <pc:chgData name="EZZINE, Hind" userId="S::ezzineh@who.int::edcab00f-6318-46e5-a4a9-188b01ee222f" providerId="AD" clId="Web-{0DCDB8AA-EEA9-C103-4118-1A8C33855B4E}" dt="2022-06-04T12:20:11.608" v="1"/>
        <pc:sldMkLst>
          <pc:docMk/>
          <pc:sldMk cId="2122508034" sldId="443"/>
        </pc:sldMkLst>
      </pc:sldChg>
      <pc:sldMasterChg chg="addSldLayout delSldLayout">
        <pc:chgData name="EZZINE, Hind" userId="S::ezzineh@who.int::edcab00f-6318-46e5-a4a9-188b01ee222f" providerId="AD" clId="Web-{0DCDB8AA-EEA9-C103-4118-1A8C33855B4E}" dt="2022-06-04T12:20:11.608" v="1"/>
        <pc:sldMasterMkLst>
          <pc:docMk/>
          <pc:sldMasterMk cId="1533177493" sldId="2147483781"/>
        </pc:sldMasterMkLst>
        <pc:sldLayoutChg chg="add del">
          <pc:chgData name="EZZINE, Hind" userId="S::ezzineh@who.int::edcab00f-6318-46e5-a4a9-188b01ee222f" providerId="AD" clId="Web-{0DCDB8AA-EEA9-C103-4118-1A8C33855B4E}" dt="2022-06-04T12:20:11.608" v="1"/>
          <pc:sldLayoutMkLst>
            <pc:docMk/>
            <pc:sldMasterMk cId="1533177493" sldId="2147483781"/>
            <pc:sldLayoutMk cId="681889584" sldId="2147483978"/>
          </pc:sldLayoutMkLst>
        </pc:sldLayoutChg>
      </pc:sldMasterChg>
    </pc:docChg>
  </pc:docChgLst>
  <pc:docChgLst>
    <pc:chgData name="GOMEZ, Paula" userId="S::gomezp@who.int::c93cf399-3ed7-4230-9282-8831e3fe5ae7" providerId="AD" clId="Web-{410F7720-B71B-D90B-ABA8-FE0FD7638A15}"/>
    <pc:docChg chg="modSld">
      <pc:chgData name="GOMEZ, Paula" userId="S::gomezp@who.int::c93cf399-3ed7-4230-9282-8831e3fe5ae7" providerId="AD" clId="Web-{410F7720-B71B-D90B-ABA8-FE0FD7638A15}" dt="2023-07-13T09:39:41.382" v="26" actId="20577"/>
      <pc:docMkLst>
        <pc:docMk/>
      </pc:docMkLst>
      <pc:sldChg chg="modSp delCm">
        <pc:chgData name="GOMEZ, Paula" userId="S::gomezp@who.int::c93cf399-3ed7-4230-9282-8831e3fe5ae7" providerId="AD" clId="Web-{410F7720-B71B-D90B-ABA8-FE0FD7638A15}" dt="2023-07-13T09:38:53.209" v="18"/>
        <pc:sldMkLst>
          <pc:docMk/>
          <pc:sldMk cId="3880345922" sldId="374"/>
        </pc:sldMkLst>
        <pc:spChg chg="mod">
          <ac:chgData name="GOMEZ, Paula" userId="S::gomezp@who.int::c93cf399-3ed7-4230-9282-8831e3fe5ae7" providerId="AD" clId="Web-{410F7720-B71B-D90B-ABA8-FE0FD7638A15}" dt="2023-07-13T09:38:50.208" v="17" actId="20577"/>
          <ac:spMkLst>
            <pc:docMk/>
            <pc:sldMk cId="3880345922" sldId="374"/>
            <ac:spMk id="22531" creationId="{00000000-0000-0000-0000-000000000000}"/>
          </ac:spMkLst>
        </pc:spChg>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410F7720-B71B-D90B-ABA8-FE0FD7638A15}" dt="2023-07-13T09:38:53.209" v="18"/>
              <pc2:cmMkLst xmlns:pc2="http://schemas.microsoft.com/office/powerpoint/2019/9/main/command">
                <pc:docMk/>
                <pc:sldMk cId="3880345922" sldId="374"/>
                <pc2:cmMk id="{57541CF4-D547-404F-AB24-225967AFE274}"/>
              </pc2:cmMkLst>
            </pc226:cmChg>
          </p:ext>
        </pc:extLst>
      </pc:sldChg>
      <pc:sldChg chg="modSp">
        <pc:chgData name="GOMEZ, Paula" userId="S::gomezp@who.int::c93cf399-3ed7-4230-9282-8831e3fe5ae7" providerId="AD" clId="Web-{410F7720-B71B-D90B-ABA8-FE0FD7638A15}" dt="2023-07-13T09:38:57.240" v="19" actId="20577"/>
        <pc:sldMkLst>
          <pc:docMk/>
          <pc:sldMk cId="3697996900" sldId="375"/>
        </pc:sldMkLst>
        <pc:spChg chg="mod">
          <ac:chgData name="GOMEZ, Paula" userId="S::gomezp@who.int::c93cf399-3ed7-4230-9282-8831e3fe5ae7" providerId="AD" clId="Web-{410F7720-B71B-D90B-ABA8-FE0FD7638A15}" dt="2023-07-13T09:38:57.240" v="19" actId="20577"/>
          <ac:spMkLst>
            <pc:docMk/>
            <pc:sldMk cId="3697996900" sldId="375"/>
            <ac:spMk id="23555" creationId="{00000000-0000-0000-0000-000000000000}"/>
          </ac:spMkLst>
        </pc:spChg>
      </pc:sldChg>
      <pc:sldChg chg="modSp">
        <pc:chgData name="GOMEZ, Paula" userId="S::gomezp@who.int::c93cf399-3ed7-4230-9282-8831e3fe5ae7" providerId="AD" clId="Web-{410F7720-B71B-D90B-ABA8-FE0FD7638A15}" dt="2023-07-13T09:39:03.662" v="20" actId="20577"/>
        <pc:sldMkLst>
          <pc:docMk/>
          <pc:sldMk cId="3417306633" sldId="377"/>
        </pc:sldMkLst>
        <pc:spChg chg="mod">
          <ac:chgData name="GOMEZ, Paula" userId="S::gomezp@who.int::c93cf399-3ed7-4230-9282-8831e3fe5ae7" providerId="AD" clId="Web-{410F7720-B71B-D90B-ABA8-FE0FD7638A15}" dt="2023-07-13T09:39:03.662" v="20" actId="20577"/>
          <ac:spMkLst>
            <pc:docMk/>
            <pc:sldMk cId="3417306633" sldId="377"/>
            <ac:spMk id="24579" creationId="{00000000-0000-0000-0000-000000000000}"/>
          </ac:spMkLst>
        </pc:spChg>
      </pc:sldChg>
      <pc:sldChg chg="modSp">
        <pc:chgData name="GOMEZ, Paula" userId="S::gomezp@who.int::c93cf399-3ed7-4230-9282-8831e3fe5ae7" providerId="AD" clId="Web-{410F7720-B71B-D90B-ABA8-FE0FD7638A15}" dt="2023-07-13T09:39:10.647" v="21" actId="20577"/>
        <pc:sldMkLst>
          <pc:docMk/>
          <pc:sldMk cId="3605799943" sldId="381"/>
        </pc:sldMkLst>
        <pc:spChg chg="mod">
          <ac:chgData name="GOMEZ, Paula" userId="S::gomezp@who.int::c93cf399-3ed7-4230-9282-8831e3fe5ae7" providerId="AD" clId="Web-{410F7720-B71B-D90B-ABA8-FE0FD7638A15}" dt="2023-07-13T09:39:10.647" v="21" actId="20577"/>
          <ac:spMkLst>
            <pc:docMk/>
            <pc:sldMk cId="3605799943" sldId="381"/>
            <ac:spMk id="25603" creationId="{00000000-0000-0000-0000-000000000000}"/>
          </ac:spMkLst>
        </pc:spChg>
      </pc:sldChg>
      <pc:sldChg chg="modSp delCm">
        <pc:chgData name="GOMEZ, Paula" userId="S::gomezp@who.int::c93cf399-3ed7-4230-9282-8831e3fe5ae7" providerId="AD" clId="Web-{410F7720-B71B-D90B-ABA8-FE0FD7638A15}" dt="2023-07-13T09:38:22.270" v="15" actId="20577"/>
        <pc:sldMkLst>
          <pc:docMk/>
          <pc:sldMk cId="23985929" sldId="428"/>
        </pc:sldMkLst>
        <pc:spChg chg="mod">
          <ac:chgData name="GOMEZ, Paula" userId="S::gomezp@who.int::c93cf399-3ed7-4230-9282-8831e3fe5ae7" providerId="AD" clId="Web-{410F7720-B71B-D90B-ABA8-FE0FD7638A15}" dt="2023-07-13T09:38:22.270" v="15" actId="20577"/>
          <ac:spMkLst>
            <pc:docMk/>
            <pc:sldMk cId="23985929" sldId="428"/>
            <ac:spMk id="34818" creationId="{00000000-0000-0000-0000-000000000000}"/>
          </ac:spMkLst>
        </pc:spChg>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410F7720-B71B-D90B-ABA8-FE0FD7638A15}" dt="2023-07-13T09:38:14.567" v="4"/>
              <pc2:cmMkLst xmlns:pc2="http://schemas.microsoft.com/office/powerpoint/2019/9/main/command">
                <pc:docMk/>
                <pc:sldMk cId="23985929" sldId="428"/>
                <pc2:cmMk id="{4CC2399A-9366-4E00-B406-4845215D2900}"/>
              </pc2:cmMkLst>
            </pc226:cmChg>
          </p:ext>
        </pc:extLst>
      </pc:sldChg>
      <pc:sldChg chg="modSp">
        <pc:chgData name="GOMEZ, Paula" userId="S::gomezp@who.int::c93cf399-3ed7-4230-9282-8831e3fe5ae7" providerId="AD" clId="Web-{410F7720-B71B-D90B-ABA8-FE0FD7638A15}" dt="2023-07-13T09:37:30.002" v="2" actId="1076"/>
        <pc:sldMkLst>
          <pc:docMk/>
          <pc:sldMk cId="892833447" sldId="448"/>
        </pc:sldMkLst>
        <pc:spChg chg="mod">
          <ac:chgData name="GOMEZ, Paula" userId="S::gomezp@who.int::c93cf399-3ed7-4230-9282-8831e3fe5ae7" providerId="AD" clId="Web-{410F7720-B71B-D90B-ABA8-FE0FD7638A15}" dt="2023-07-13T09:37:30.002" v="2" actId="1076"/>
          <ac:spMkLst>
            <pc:docMk/>
            <pc:sldMk cId="892833447" sldId="448"/>
            <ac:spMk id="283" creationId="{00000000-0000-0000-0000-000000000000}"/>
          </ac:spMkLst>
        </pc:spChg>
      </pc:sldChg>
      <pc:sldChg chg="modSp">
        <pc:chgData name="GOMEZ, Paula" userId="S::gomezp@who.int::c93cf399-3ed7-4230-9282-8831e3fe5ae7" providerId="AD" clId="Web-{410F7720-B71B-D90B-ABA8-FE0FD7638A15}" dt="2023-07-13T09:37:36.706" v="3" actId="20577"/>
        <pc:sldMkLst>
          <pc:docMk/>
          <pc:sldMk cId="3791788431" sldId="449"/>
        </pc:sldMkLst>
        <pc:spChg chg="mod">
          <ac:chgData name="GOMEZ, Paula" userId="S::gomezp@who.int::c93cf399-3ed7-4230-9282-8831e3fe5ae7" providerId="AD" clId="Web-{410F7720-B71B-D90B-ABA8-FE0FD7638A15}" dt="2023-07-13T09:37:36.706" v="3" actId="20577"/>
          <ac:spMkLst>
            <pc:docMk/>
            <pc:sldMk cId="3791788431" sldId="449"/>
            <ac:spMk id="319" creationId="{00000000-0000-0000-0000-000000000000}"/>
          </ac:spMkLst>
        </pc:spChg>
      </pc:sldChg>
      <pc:sldChg chg="modSp">
        <pc:chgData name="GOMEZ, Paula" userId="S::gomezp@who.int::c93cf399-3ed7-4230-9282-8831e3fe5ae7" providerId="AD" clId="Web-{410F7720-B71B-D90B-ABA8-FE0FD7638A15}" dt="2023-07-13T09:38:33.864" v="16" actId="20577"/>
        <pc:sldMkLst>
          <pc:docMk/>
          <pc:sldMk cId="4143651556" sldId="454"/>
        </pc:sldMkLst>
        <pc:spChg chg="mod">
          <ac:chgData name="GOMEZ, Paula" userId="S::gomezp@who.int::c93cf399-3ed7-4230-9282-8831e3fe5ae7" providerId="AD" clId="Web-{410F7720-B71B-D90B-ABA8-FE0FD7638A15}" dt="2023-07-13T09:38:33.864" v="16" actId="20577"/>
          <ac:spMkLst>
            <pc:docMk/>
            <pc:sldMk cId="4143651556" sldId="454"/>
            <ac:spMk id="330" creationId="{00000000-0000-0000-0000-000000000000}"/>
          </ac:spMkLst>
        </pc:spChg>
      </pc:sldChg>
      <pc:sldChg chg="modSp">
        <pc:chgData name="GOMEZ, Paula" userId="S::gomezp@who.int::c93cf399-3ed7-4230-9282-8831e3fe5ae7" providerId="AD" clId="Web-{410F7720-B71B-D90B-ABA8-FE0FD7638A15}" dt="2023-07-13T09:39:16.709" v="22" actId="20577"/>
        <pc:sldMkLst>
          <pc:docMk/>
          <pc:sldMk cId="1226634111" sldId="456"/>
        </pc:sldMkLst>
        <pc:spChg chg="mod">
          <ac:chgData name="GOMEZ, Paula" userId="S::gomezp@who.int::c93cf399-3ed7-4230-9282-8831e3fe5ae7" providerId="AD" clId="Web-{410F7720-B71B-D90B-ABA8-FE0FD7638A15}" dt="2023-07-13T09:39:16.709" v="22" actId="20577"/>
          <ac:spMkLst>
            <pc:docMk/>
            <pc:sldMk cId="1226634111" sldId="456"/>
            <ac:spMk id="343" creationId="{00000000-0000-0000-0000-000000000000}"/>
          </ac:spMkLst>
        </pc:spChg>
      </pc:sldChg>
      <pc:sldChg chg="modSp">
        <pc:chgData name="GOMEZ, Paula" userId="S::gomezp@who.int::c93cf399-3ed7-4230-9282-8831e3fe5ae7" providerId="AD" clId="Web-{410F7720-B71B-D90B-ABA8-FE0FD7638A15}" dt="2023-07-13T09:39:22.725" v="23" actId="20577"/>
        <pc:sldMkLst>
          <pc:docMk/>
          <pc:sldMk cId="2337570882" sldId="457"/>
        </pc:sldMkLst>
        <pc:spChg chg="mod">
          <ac:chgData name="GOMEZ, Paula" userId="S::gomezp@who.int::c93cf399-3ed7-4230-9282-8831e3fe5ae7" providerId="AD" clId="Web-{410F7720-B71B-D90B-ABA8-FE0FD7638A15}" dt="2023-07-13T09:39:22.725" v="23" actId="20577"/>
          <ac:spMkLst>
            <pc:docMk/>
            <pc:sldMk cId="2337570882" sldId="457"/>
            <ac:spMk id="349" creationId="{00000000-0000-0000-0000-000000000000}"/>
          </ac:spMkLst>
        </pc:spChg>
      </pc:sldChg>
      <pc:sldChg chg="modSp">
        <pc:chgData name="GOMEZ, Paula" userId="S::gomezp@who.int::c93cf399-3ed7-4230-9282-8831e3fe5ae7" providerId="AD" clId="Web-{410F7720-B71B-D90B-ABA8-FE0FD7638A15}" dt="2023-07-13T09:39:41.382" v="26" actId="20577"/>
        <pc:sldMkLst>
          <pc:docMk/>
          <pc:sldMk cId="1486698264" sldId="459"/>
        </pc:sldMkLst>
        <pc:spChg chg="mod">
          <ac:chgData name="GOMEZ, Paula" userId="S::gomezp@who.int::c93cf399-3ed7-4230-9282-8831e3fe5ae7" providerId="AD" clId="Web-{410F7720-B71B-D90B-ABA8-FE0FD7638A15}" dt="2023-07-13T09:39:41.382" v="26" actId="20577"/>
          <ac:spMkLst>
            <pc:docMk/>
            <pc:sldMk cId="1486698264" sldId="459"/>
            <ac:spMk id="354" creationId="{00000000-0000-0000-0000-000000000000}"/>
          </ac:spMkLst>
        </pc:spChg>
      </pc:sldChg>
    </pc:docChg>
  </pc:docChgLst>
  <pc:docChgLst>
    <pc:chgData name="GOMEZ, Paula" userId="S::gomezp@who.int::c93cf399-3ed7-4230-9282-8831e3fe5ae7" providerId="AD" clId="Web-{43A739D5-E6FD-9140-4273-AB9F53086299}"/>
    <pc:docChg chg="modSld">
      <pc:chgData name="GOMEZ, Paula" userId="S::gomezp@who.int::c93cf399-3ed7-4230-9282-8831e3fe5ae7" providerId="AD" clId="Web-{43A739D5-E6FD-9140-4273-AB9F53086299}" dt="2023-05-25T12:43:47.933" v="24" actId="20577"/>
      <pc:docMkLst>
        <pc:docMk/>
      </pc:docMkLst>
      <pc:sldChg chg="modSp">
        <pc:chgData name="GOMEZ, Paula" userId="S::gomezp@who.int::c93cf399-3ed7-4230-9282-8831e3fe5ae7" providerId="AD" clId="Web-{43A739D5-E6FD-9140-4273-AB9F53086299}" dt="2023-05-25T12:41:07.425" v="15" actId="20577"/>
        <pc:sldMkLst>
          <pc:docMk/>
          <pc:sldMk cId="892833447" sldId="448"/>
        </pc:sldMkLst>
        <pc:spChg chg="mod">
          <ac:chgData name="GOMEZ, Paula" userId="S::gomezp@who.int::c93cf399-3ed7-4230-9282-8831e3fe5ae7" providerId="AD" clId="Web-{43A739D5-E6FD-9140-4273-AB9F53086299}" dt="2023-05-25T12:41:07.425" v="15" actId="20577"/>
          <ac:spMkLst>
            <pc:docMk/>
            <pc:sldMk cId="892833447" sldId="448"/>
            <ac:spMk id="282" creationId="{00000000-0000-0000-0000-000000000000}"/>
          </ac:spMkLst>
        </pc:spChg>
      </pc:sldChg>
      <pc:sldChg chg="modSp">
        <pc:chgData name="GOMEZ, Paula" userId="S::gomezp@who.int::c93cf399-3ed7-4230-9282-8831e3fe5ae7" providerId="AD" clId="Web-{43A739D5-E6FD-9140-4273-AB9F53086299}" dt="2023-05-25T12:43:47.933" v="24" actId="20577"/>
        <pc:sldMkLst>
          <pc:docMk/>
          <pc:sldMk cId="4143651556" sldId="454"/>
        </pc:sldMkLst>
        <pc:spChg chg="mod">
          <ac:chgData name="GOMEZ, Paula" userId="S::gomezp@who.int::c93cf399-3ed7-4230-9282-8831e3fe5ae7" providerId="AD" clId="Web-{43A739D5-E6FD-9140-4273-AB9F53086299}" dt="2023-05-25T12:43:47.933" v="24" actId="20577"/>
          <ac:spMkLst>
            <pc:docMk/>
            <pc:sldMk cId="4143651556" sldId="454"/>
            <ac:spMk id="330" creationId="{00000000-0000-0000-0000-000000000000}"/>
          </ac:spMkLst>
        </pc:spChg>
        <pc:spChg chg="mod">
          <ac:chgData name="GOMEZ, Paula" userId="S::gomezp@who.int::c93cf399-3ed7-4230-9282-8831e3fe5ae7" providerId="AD" clId="Web-{43A739D5-E6FD-9140-4273-AB9F53086299}" dt="2023-05-25T12:43:38.602" v="22" actId="20577"/>
          <ac:spMkLst>
            <pc:docMk/>
            <pc:sldMk cId="4143651556" sldId="454"/>
            <ac:spMk id="331" creationId="{00000000-0000-0000-0000-000000000000}"/>
          </ac:spMkLst>
        </pc:spChg>
      </pc:sldChg>
      <pc:sldChg chg="modSp">
        <pc:chgData name="GOMEZ, Paula" userId="S::gomezp@who.int::c93cf399-3ed7-4230-9282-8831e3fe5ae7" providerId="AD" clId="Web-{43A739D5-E6FD-9140-4273-AB9F53086299}" dt="2023-05-25T12:42:43.241" v="19" actId="20577"/>
        <pc:sldMkLst>
          <pc:docMk/>
          <pc:sldMk cId="1515558084" sldId="455"/>
        </pc:sldMkLst>
        <pc:spChg chg="mod">
          <ac:chgData name="GOMEZ, Paula" userId="S::gomezp@who.int::c93cf399-3ed7-4230-9282-8831e3fe5ae7" providerId="AD" clId="Web-{43A739D5-E6FD-9140-4273-AB9F53086299}" dt="2023-05-25T12:42:43.241" v="19" actId="20577"/>
          <ac:spMkLst>
            <pc:docMk/>
            <pc:sldMk cId="1515558084" sldId="455"/>
            <ac:spMk id="337" creationId="{00000000-0000-0000-0000-000000000000}"/>
          </ac:spMkLst>
        </pc:spChg>
      </pc:sldChg>
      <pc:sldChg chg="modSp">
        <pc:chgData name="GOMEZ, Paula" userId="S::gomezp@who.int::c93cf399-3ed7-4230-9282-8831e3fe5ae7" providerId="AD" clId="Web-{43A739D5-E6FD-9140-4273-AB9F53086299}" dt="2023-05-25T12:42:52.241" v="20" actId="1076"/>
        <pc:sldMkLst>
          <pc:docMk/>
          <pc:sldMk cId="2337570882" sldId="457"/>
        </pc:sldMkLst>
        <pc:spChg chg="mod">
          <ac:chgData name="GOMEZ, Paula" userId="S::gomezp@who.int::c93cf399-3ed7-4230-9282-8831e3fe5ae7" providerId="AD" clId="Web-{43A739D5-E6FD-9140-4273-AB9F53086299}" dt="2023-05-25T12:42:52.241" v="20" actId="1076"/>
          <ac:spMkLst>
            <pc:docMk/>
            <pc:sldMk cId="2337570882" sldId="457"/>
            <ac:spMk id="349" creationId="{00000000-0000-0000-0000-000000000000}"/>
          </ac:spMkLst>
        </pc:spChg>
      </pc:sldChg>
    </pc:docChg>
  </pc:docChgLst>
  <pc:docChgLst>
    <pc:chgData name="GOMEZ, Paula" userId="c93cf399-3ed7-4230-9282-8831e3fe5ae7" providerId="ADAL" clId="{89B52214-48FE-4137-A0A5-26AC34D16997}"/>
    <pc:docChg chg="undo custSel addSld delSld modSld">
      <pc:chgData name="GOMEZ, Paula" userId="c93cf399-3ed7-4230-9282-8831e3fe5ae7" providerId="ADAL" clId="{89B52214-48FE-4137-A0A5-26AC34D16997}" dt="2023-05-25T13:06:17.169" v="799" actId="20577"/>
      <pc:docMkLst>
        <pc:docMk/>
      </pc:docMkLst>
      <pc:sldChg chg="add del">
        <pc:chgData name="GOMEZ, Paula" userId="c93cf399-3ed7-4230-9282-8831e3fe5ae7" providerId="ADAL" clId="{89B52214-48FE-4137-A0A5-26AC34D16997}" dt="2023-05-25T12:55:57.611" v="369"/>
        <pc:sldMkLst>
          <pc:docMk/>
          <pc:sldMk cId="777937472" sldId="334"/>
        </pc:sldMkLst>
      </pc:sldChg>
      <pc:sldChg chg="add del">
        <pc:chgData name="GOMEZ, Paula" userId="c93cf399-3ed7-4230-9282-8831e3fe5ae7" providerId="ADAL" clId="{89B52214-48FE-4137-A0A5-26AC34D16997}" dt="2023-05-25T12:55:57.611" v="369"/>
        <pc:sldMkLst>
          <pc:docMk/>
          <pc:sldMk cId="1935970977" sldId="370"/>
        </pc:sldMkLst>
      </pc:sldChg>
      <pc:sldChg chg="addSp modSp add del mod modNotes">
        <pc:chgData name="GOMEZ, Paula" userId="c93cf399-3ed7-4230-9282-8831e3fe5ae7" providerId="ADAL" clId="{89B52214-48FE-4137-A0A5-26AC34D16997}" dt="2023-05-25T12:59:13.267" v="419" actId="1076"/>
        <pc:sldMkLst>
          <pc:docMk/>
          <pc:sldMk cId="2969489270" sldId="371"/>
        </pc:sldMkLst>
        <pc:spChg chg="add mod">
          <ac:chgData name="GOMEZ, Paula" userId="c93cf399-3ed7-4230-9282-8831e3fe5ae7" providerId="ADAL" clId="{89B52214-48FE-4137-A0A5-26AC34D16997}" dt="2023-05-25T12:59:13.267" v="419" actId="1076"/>
          <ac:spMkLst>
            <pc:docMk/>
            <pc:sldMk cId="2969489270" sldId="371"/>
            <ac:spMk id="2" creationId="{A85D04B8-5412-4722-B442-E54DC5015C22}"/>
          </ac:spMkLst>
        </pc:spChg>
        <pc:spChg chg="mod">
          <ac:chgData name="GOMEZ, Paula" userId="c93cf399-3ed7-4230-9282-8831e3fe5ae7" providerId="ADAL" clId="{89B52214-48FE-4137-A0A5-26AC34D16997}" dt="2023-05-25T12:58:13.822" v="395"/>
          <ac:spMkLst>
            <pc:docMk/>
            <pc:sldMk cId="2969489270" sldId="371"/>
            <ac:spMk id="21506" creationId="{00000000-0000-0000-0000-000000000000}"/>
          </ac:spMkLst>
        </pc:spChg>
      </pc:sldChg>
      <pc:sldChg chg="addSp modSp add del mod modNotes">
        <pc:chgData name="GOMEZ, Paula" userId="c93cf399-3ed7-4230-9282-8831e3fe5ae7" providerId="ADAL" clId="{89B52214-48FE-4137-A0A5-26AC34D16997}" dt="2023-05-25T12:59:29.545" v="452" actId="20577"/>
        <pc:sldMkLst>
          <pc:docMk/>
          <pc:sldMk cId="1366306766" sldId="372"/>
        </pc:sldMkLst>
        <pc:spChg chg="add mod">
          <ac:chgData name="GOMEZ, Paula" userId="c93cf399-3ed7-4230-9282-8831e3fe5ae7" providerId="ADAL" clId="{89B52214-48FE-4137-A0A5-26AC34D16997}" dt="2023-05-25T12:59:29.545" v="452" actId="20577"/>
          <ac:spMkLst>
            <pc:docMk/>
            <pc:sldMk cId="1366306766" sldId="372"/>
            <ac:spMk id="4" creationId="{F638105D-ED44-486F-A8D3-80CA1577920D}"/>
          </ac:spMkLst>
        </pc:spChg>
      </pc:sldChg>
      <pc:sldChg chg="addSp modSp add del mod">
        <pc:chgData name="GOMEZ, Paula" userId="c93cf399-3ed7-4230-9282-8831e3fe5ae7" providerId="ADAL" clId="{89B52214-48FE-4137-A0A5-26AC34D16997}" dt="2023-05-25T12:59:42.409" v="489" actId="20577"/>
        <pc:sldMkLst>
          <pc:docMk/>
          <pc:sldMk cId="4121540204" sldId="373"/>
        </pc:sldMkLst>
        <pc:spChg chg="mod">
          <ac:chgData name="GOMEZ, Paula" userId="c93cf399-3ed7-4230-9282-8831e3fe5ae7" providerId="ADAL" clId="{89B52214-48FE-4137-A0A5-26AC34D16997}" dt="2023-05-25T12:58:13.822" v="395"/>
          <ac:spMkLst>
            <pc:docMk/>
            <pc:sldMk cId="4121540204" sldId="373"/>
            <ac:spMk id="2" creationId="{BEB8A19B-9A4A-4A39-A0A3-548E68909EAB}"/>
          </ac:spMkLst>
        </pc:spChg>
        <pc:spChg chg="add mod">
          <ac:chgData name="GOMEZ, Paula" userId="c93cf399-3ed7-4230-9282-8831e3fe5ae7" providerId="ADAL" clId="{89B52214-48FE-4137-A0A5-26AC34D16997}" dt="2023-05-25T12:59:42.409" v="489" actId="20577"/>
          <ac:spMkLst>
            <pc:docMk/>
            <pc:sldMk cId="4121540204" sldId="373"/>
            <ac:spMk id="5" creationId="{E8CA4941-CD1B-4BDB-8FB3-88B1826D247C}"/>
          </ac:spMkLst>
        </pc:spChg>
      </pc:sldChg>
      <pc:sldChg chg="addSp modSp add del mod modNotes">
        <pc:chgData name="GOMEZ, Paula" userId="c93cf399-3ed7-4230-9282-8831e3fe5ae7" providerId="ADAL" clId="{89B52214-48FE-4137-A0A5-26AC34D16997}" dt="2023-05-25T13:00:02.376" v="535" actId="20577"/>
        <pc:sldMkLst>
          <pc:docMk/>
          <pc:sldMk cId="3880345922" sldId="374"/>
        </pc:sldMkLst>
        <pc:spChg chg="add mod">
          <ac:chgData name="GOMEZ, Paula" userId="c93cf399-3ed7-4230-9282-8831e3fe5ae7" providerId="ADAL" clId="{89B52214-48FE-4137-A0A5-26AC34D16997}" dt="2023-05-25T13:00:02.376" v="535" actId="20577"/>
          <ac:spMkLst>
            <pc:docMk/>
            <pc:sldMk cId="3880345922" sldId="374"/>
            <ac:spMk id="4" creationId="{241E791F-ACD5-4A8D-A8B9-947A94C9B8D2}"/>
          </ac:spMkLst>
        </pc:spChg>
      </pc:sldChg>
      <pc:sldChg chg="addSp modSp add del mod modNotes">
        <pc:chgData name="GOMEZ, Paula" userId="c93cf399-3ed7-4230-9282-8831e3fe5ae7" providerId="ADAL" clId="{89B52214-48FE-4137-A0A5-26AC34D16997}" dt="2023-05-25T13:00:36.418" v="615" actId="20577"/>
        <pc:sldMkLst>
          <pc:docMk/>
          <pc:sldMk cId="3697996900" sldId="375"/>
        </pc:sldMkLst>
        <pc:spChg chg="mod">
          <ac:chgData name="GOMEZ, Paula" userId="c93cf399-3ed7-4230-9282-8831e3fe5ae7" providerId="ADAL" clId="{89B52214-48FE-4137-A0A5-26AC34D16997}" dt="2023-05-25T12:58:13.822" v="395"/>
          <ac:spMkLst>
            <pc:docMk/>
            <pc:sldMk cId="3697996900" sldId="375"/>
            <ac:spMk id="4" creationId="{7F6AC3D7-1A0F-4B19-A77E-5FDEE770DCE0}"/>
          </ac:spMkLst>
        </pc:spChg>
        <pc:spChg chg="add mod">
          <ac:chgData name="GOMEZ, Paula" userId="c93cf399-3ed7-4230-9282-8831e3fe5ae7" providerId="ADAL" clId="{89B52214-48FE-4137-A0A5-26AC34D16997}" dt="2023-05-25T13:00:36.418" v="615" actId="20577"/>
          <ac:spMkLst>
            <pc:docMk/>
            <pc:sldMk cId="3697996900" sldId="375"/>
            <ac:spMk id="5" creationId="{AB05CA56-BA83-48E7-B3E1-41E273867850}"/>
          </ac:spMkLst>
        </pc:spChg>
        <pc:spChg chg="mod">
          <ac:chgData name="GOMEZ, Paula" userId="c93cf399-3ed7-4230-9282-8831e3fe5ae7" providerId="ADAL" clId="{89B52214-48FE-4137-A0A5-26AC34D16997}" dt="2023-05-25T13:00:30.491" v="600" actId="20577"/>
          <ac:spMkLst>
            <pc:docMk/>
            <pc:sldMk cId="3697996900" sldId="375"/>
            <ac:spMk id="23555" creationId="{00000000-0000-0000-0000-000000000000}"/>
          </ac:spMkLst>
        </pc:spChg>
      </pc:sldChg>
      <pc:sldChg chg="addSp delSp modSp add del mod">
        <pc:chgData name="GOMEZ, Paula" userId="c93cf399-3ed7-4230-9282-8831e3fe5ae7" providerId="ADAL" clId="{89B52214-48FE-4137-A0A5-26AC34D16997}" dt="2023-05-25T13:03:06.948" v="667" actId="14100"/>
        <pc:sldMkLst>
          <pc:docMk/>
          <pc:sldMk cId="4149490429" sldId="376"/>
        </pc:sldMkLst>
        <pc:spChg chg="mod">
          <ac:chgData name="GOMEZ, Paula" userId="c93cf399-3ed7-4230-9282-8831e3fe5ae7" providerId="ADAL" clId="{89B52214-48FE-4137-A0A5-26AC34D16997}" dt="2023-05-25T12:58:13.822" v="395"/>
          <ac:spMkLst>
            <pc:docMk/>
            <pc:sldMk cId="4149490429" sldId="376"/>
            <ac:spMk id="2" creationId="{BEB8A19B-9A4A-4A39-A0A3-548E68909EAB}"/>
          </ac:spMkLst>
        </pc:spChg>
        <pc:spChg chg="add del mod">
          <ac:chgData name="GOMEZ, Paula" userId="c93cf399-3ed7-4230-9282-8831e3fe5ae7" providerId="ADAL" clId="{89B52214-48FE-4137-A0A5-26AC34D16997}" dt="2023-05-25T13:03:06.948" v="667" actId="14100"/>
          <ac:spMkLst>
            <pc:docMk/>
            <pc:sldMk cId="4149490429" sldId="376"/>
            <ac:spMk id="4" creationId="{A823CA4C-D983-4E81-8470-A33168607F35}"/>
          </ac:spMkLst>
        </pc:spChg>
      </pc:sldChg>
      <pc:sldChg chg="addSp delSp modSp add del mod">
        <pc:chgData name="GOMEZ, Paula" userId="c93cf399-3ed7-4230-9282-8831e3fe5ae7" providerId="ADAL" clId="{89B52214-48FE-4137-A0A5-26AC34D16997}" dt="2023-05-25T13:03:26.102" v="686" actId="20577"/>
        <pc:sldMkLst>
          <pc:docMk/>
          <pc:sldMk cId="3417306633" sldId="377"/>
        </pc:sldMkLst>
        <pc:spChg chg="mod">
          <ac:chgData name="GOMEZ, Paula" userId="c93cf399-3ed7-4230-9282-8831e3fe5ae7" providerId="ADAL" clId="{89B52214-48FE-4137-A0A5-26AC34D16997}" dt="2023-05-25T12:58:13.822" v="395"/>
          <ac:spMkLst>
            <pc:docMk/>
            <pc:sldMk cId="3417306633" sldId="377"/>
            <ac:spMk id="2" creationId="{078D8964-95F8-4CD1-A731-70EBFC4454D8}"/>
          </ac:spMkLst>
        </pc:spChg>
        <pc:spChg chg="add del">
          <ac:chgData name="GOMEZ, Paula" userId="c93cf399-3ed7-4230-9282-8831e3fe5ae7" providerId="ADAL" clId="{89B52214-48FE-4137-A0A5-26AC34D16997}" dt="2023-05-25T13:03:02.503" v="666" actId="478"/>
          <ac:spMkLst>
            <pc:docMk/>
            <pc:sldMk cId="3417306633" sldId="377"/>
            <ac:spMk id="5" creationId="{C113F5D1-9AD3-4BF1-8CBC-0E4E8A09EA21}"/>
          </ac:spMkLst>
        </pc:spChg>
        <pc:spChg chg="add mod">
          <ac:chgData name="GOMEZ, Paula" userId="c93cf399-3ed7-4230-9282-8831e3fe5ae7" providerId="ADAL" clId="{89B52214-48FE-4137-A0A5-26AC34D16997}" dt="2023-05-25T13:03:26.102" v="686" actId="20577"/>
          <ac:spMkLst>
            <pc:docMk/>
            <pc:sldMk cId="3417306633" sldId="377"/>
            <ac:spMk id="6" creationId="{5E2C7451-3994-4411-90F3-379971099135}"/>
          </ac:spMkLst>
        </pc:spChg>
      </pc:sldChg>
      <pc:sldChg chg="addSp modSp add del mod modNotes">
        <pc:chgData name="GOMEZ, Paula" userId="c93cf399-3ed7-4230-9282-8831e3fe5ae7" providerId="ADAL" clId="{89B52214-48FE-4137-A0A5-26AC34D16997}" dt="2023-05-25T13:03:45.906" v="714" actId="20577"/>
        <pc:sldMkLst>
          <pc:docMk/>
          <pc:sldMk cId="1119585549" sldId="378"/>
        </pc:sldMkLst>
        <pc:spChg chg="mod">
          <ac:chgData name="GOMEZ, Paula" userId="c93cf399-3ed7-4230-9282-8831e3fe5ae7" providerId="ADAL" clId="{89B52214-48FE-4137-A0A5-26AC34D16997}" dt="2023-05-25T12:58:13.822" v="395"/>
          <ac:spMkLst>
            <pc:docMk/>
            <pc:sldMk cId="1119585549" sldId="378"/>
            <ac:spMk id="4" creationId="{828F71DF-349B-4060-A297-8C12E076FA08}"/>
          </ac:spMkLst>
        </pc:spChg>
        <pc:spChg chg="add mod">
          <ac:chgData name="GOMEZ, Paula" userId="c93cf399-3ed7-4230-9282-8831e3fe5ae7" providerId="ADAL" clId="{89B52214-48FE-4137-A0A5-26AC34D16997}" dt="2023-05-25T13:03:45.906" v="714" actId="20577"/>
          <ac:spMkLst>
            <pc:docMk/>
            <pc:sldMk cId="1119585549" sldId="378"/>
            <ac:spMk id="5" creationId="{2C7D8C76-8682-4B3B-A1B2-400443E1EC4F}"/>
          </ac:spMkLst>
        </pc:spChg>
      </pc:sldChg>
      <pc:sldChg chg="addSp modSp add del mod">
        <pc:chgData name="GOMEZ, Paula" userId="c93cf399-3ed7-4230-9282-8831e3fe5ae7" providerId="ADAL" clId="{89B52214-48FE-4137-A0A5-26AC34D16997}" dt="2023-05-25T13:03:56.616" v="728" actId="20577"/>
        <pc:sldMkLst>
          <pc:docMk/>
          <pc:sldMk cId="2077009447" sldId="379"/>
        </pc:sldMkLst>
        <pc:spChg chg="add mod">
          <ac:chgData name="GOMEZ, Paula" userId="c93cf399-3ed7-4230-9282-8831e3fe5ae7" providerId="ADAL" clId="{89B52214-48FE-4137-A0A5-26AC34D16997}" dt="2023-05-25T13:03:56.616" v="728" actId="20577"/>
          <ac:spMkLst>
            <pc:docMk/>
            <pc:sldMk cId="2077009447" sldId="379"/>
            <ac:spMk id="4" creationId="{70141389-290E-49F5-85AB-F1A1107776DA}"/>
          </ac:spMkLst>
        </pc:spChg>
      </pc:sldChg>
      <pc:sldChg chg="addSp modSp add del mod">
        <pc:chgData name="GOMEZ, Paula" userId="c93cf399-3ed7-4230-9282-8831e3fe5ae7" providerId="ADAL" clId="{89B52214-48FE-4137-A0A5-26AC34D16997}" dt="2023-05-25T13:04:16.401" v="756" actId="255"/>
        <pc:sldMkLst>
          <pc:docMk/>
          <pc:sldMk cId="4041706327" sldId="380"/>
        </pc:sldMkLst>
        <pc:spChg chg="mod">
          <ac:chgData name="GOMEZ, Paula" userId="c93cf399-3ed7-4230-9282-8831e3fe5ae7" providerId="ADAL" clId="{89B52214-48FE-4137-A0A5-26AC34D16997}" dt="2023-05-25T12:58:13.822" v="395"/>
          <ac:spMkLst>
            <pc:docMk/>
            <pc:sldMk cId="4041706327" sldId="380"/>
            <ac:spMk id="2" creationId="{4499A05A-B988-4BAF-B1CB-6777BA3B21C9}"/>
          </ac:spMkLst>
        </pc:spChg>
        <pc:spChg chg="add mod">
          <ac:chgData name="GOMEZ, Paula" userId="c93cf399-3ed7-4230-9282-8831e3fe5ae7" providerId="ADAL" clId="{89B52214-48FE-4137-A0A5-26AC34D16997}" dt="2023-05-25T13:04:16.401" v="756" actId="255"/>
          <ac:spMkLst>
            <pc:docMk/>
            <pc:sldMk cId="4041706327" sldId="380"/>
            <ac:spMk id="4" creationId="{19AA4F1B-67CC-4579-8050-8D139CFBFC0E}"/>
          </ac:spMkLst>
        </pc:spChg>
      </pc:sldChg>
      <pc:sldChg chg="addSp modSp add del mod">
        <pc:chgData name="GOMEZ, Paula" userId="c93cf399-3ed7-4230-9282-8831e3fe5ae7" providerId="ADAL" clId="{89B52214-48FE-4137-A0A5-26AC34D16997}" dt="2023-05-25T13:04:32.209" v="772" actId="20577"/>
        <pc:sldMkLst>
          <pc:docMk/>
          <pc:sldMk cId="3605799943" sldId="381"/>
        </pc:sldMkLst>
        <pc:spChg chg="mod">
          <ac:chgData name="GOMEZ, Paula" userId="c93cf399-3ed7-4230-9282-8831e3fe5ae7" providerId="ADAL" clId="{89B52214-48FE-4137-A0A5-26AC34D16997}" dt="2023-05-25T12:58:13.822" v="395"/>
          <ac:spMkLst>
            <pc:docMk/>
            <pc:sldMk cId="3605799943" sldId="381"/>
            <ac:spMk id="2" creationId="{4499A05A-B988-4BAF-B1CB-6777BA3B21C9}"/>
          </ac:spMkLst>
        </pc:spChg>
        <pc:spChg chg="add mod">
          <ac:chgData name="GOMEZ, Paula" userId="c93cf399-3ed7-4230-9282-8831e3fe5ae7" providerId="ADAL" clId="{89B52214-48FE-4137-A0A5-26AC34D16997}" dt="2023-05-25T13:04:32.209" v="772" actId="20577"/>
          <ac:spMkLst>
            <pc:docMk/>
            <pc:sldMk cId="3605799943" sldId="381"/>
            <ac:spMk id="4" creationId="{C2CED02A-9219-45A5-8AE1-0F1659038F3E}"/>
          </ac:spMkLst>
        </pc:spChg>
      </pc:sldChg>
      <pc:sldChg chg="modSp mod">
        <pc:chgData name="GOMEZ, Paula" userId="c93cf399-3ed7-4230-9282-8831e3fe5ae7" providerId="ADAL" clId="{89B52214-48FE-4137-A0A5-26AC34D16997}" dt="2023-05-25T11:08:34.411" v="80" actId="20577"/>
        <pc:sldMkLst>
          <pc:docMk/>
          <pc:sldMk cId="3927163325" sldId="447"/>
        </pc:sldMkLst>
        <pc:spChg chg="mod">
          <ac:chgData name="GOMEZ, Paula" userId="c93cf399-3ed7-4230-9282-8831e3fe5ae7" providerId="ADAL" clId="{89B52214-48FE-4137-A0A5-26AC34D16997}" dt="2023-05-25T11:08:34.411" v="80" actId="20577"/>
          <ac:spMkLst>
            <pc:docMk/>
            <pc:sldMk cId="3927163325" sldId="447"/>
            <ac:spMk id="2" creationId="{00000000-0000-0000-0000-000000000000}"/>
          </ac:spMkLst>
        </pc:spChg>
      </pc:sldChg>
      <pc:sldChg chg="modSp mod">
        <pc:chgData name="GOMEZ, Paula" userId="c93cf399-3ed7-4230-9282-8831e3fe5ae7" providerId="ADAL" clId="{89B52214-48FE-4137-A0A5-26AC34D16997}" dt="2023-05-25T12:44:11.522" v="92" actId="20577"/>
        <pc:sldMkLst>
          <pc:docMk/>
          <pc:sldMk cId="892833447" sldId="448"/>
        </pc:sldMkLst>
        <pc:spChg chg="mod">
          <ac:chgData name="GOMEZ, Paula" userId="c93cf399-3ed7-4230-9282-8831e3fe5ae7" providerId="ADAL" clId="{89B52214-48FE-4137-A0A5-26AC34D16997}" dt="2023-05-25T11:05:11.185" v="12" actId="14100"/>
          <ac:spMkLst>
            <pc:docMk/>
            <pc:sldMk cId="892833447" sldId="448"/>
            <ac:spMk id="282" creationId="{00000000-0000-0000-0000-000000000000}"/>
          </ac:spMkLst>
        </pc:spChg>
        <pc:spChg chg="mod">
          <ac:chgData name="GOMEZ, Paula" userId="c93cf399-3ed7-4230-9282-8831e3fe5ae7" providerId="ADAL" clId="{89B52214-48FE-4137-A0A5-26AC34D16997}" dt="2023-05-25T12:44:11.522" v="92" actId="20577"/>
          <ac:spMkLst>
            <pc:docMk/>
            <pc:sldMk cId="892833447" sldId="448"/>
            <ac:spMk id="283" creationId="{00000000-0000-0000-0000-000000000000}"/>
          </ac:spMkLst>
        </pc:spChg>
      </pc:sldChg>
      <pc:sldChg chg="modSp mod">
        <pc:chgData name="GOMEZ, Paula" userId="c93cf399-3ed7-4230-9282-8831e3fe5ae7" providerId="ADAL" clId="{89B52214-48FE-4137-A0A5-26AC34D16997}" dt="2023-05-25T11:05:48.156" v="32" actId="20577"/>
        <pc:sldMkLst>
          <pc:docMk/>
          <pc:sldMk cId="3791788431" sldId="449"/>
        </pc:sldMkLst>
        <pc:spChg chg="mod">
          <ac:chgData name="GOMEZ, Paula" userId="c93cf399-3ed7-4230-9282-8831e3fe5ae7" providerId="ADAL" clId="{89B52214-48FE-4137-A0A5-26AC34D16997}" dt="2023-05-25T11:05:48.156" v="32" actId="20577"/>
          <ac:spMkLst>
            <pc:docMk/>
            <pc:sldMk cId="3791788431" sldId="449"/>
            <ac:spMk id="319" creationId="{00000000-0000-0000-0000-000000000000}"/>
          </ac:spMkLst>
        </pc:spChg>
      </pc:sldChg>
      <pc:sldChg chg="modSp mod">
        <pc:chgData name="GOMEZ, Paula" userId="c93cf399-3ed7-4230-9282-8831e3fe5ae7" providerId="ADAL" clId="{89B52214-48FE-4137-A0A5-26AC34D16997}" dt="2023-05-25T11:04:58.922" v="5" actId="27636"/>
        <pc:sldMkLst>
          <pc:docMk/>
          <pc:sldMk cId="706687407" sldId="450"/>
        </pc:sldMkLst>
        <pc:spChg chg="mod">
          <ac:chgData name="GOMEZ, Paula" userId="c93cf399-3ed7-4230-9282-8831e3fe5ae7" providerId="ADAL" clId="{89B52214-48FE-4137-A0A5-26AC34D16997}" dt="2023-05-25T11:04:58.922" v="5" actId="27636"/>
          <ac:spMkLst>
            <pc:docMk/>
            <pc:sldMk cId="706687407" sldId="450"/>
            <ac:spMk id="312" creationId="{00000000-0000-0000-0000-000000000000}"/>
          </ac:spMkLst>
        </pc:spChg>
      </pc:sldChg>
      <pc:sldChg chg="modSp mod">
        <pc:chgData name="GOMEZ, Paula" userId="c93cf399-3ed7-4230-9282-8831e3fe5ae7" providerId="ADAL" clId="{89B52214-48FE-4137-A0A5-26AC34D16997}" dt="2023-05-25T12:45:59.090" v="220" actId="20577"/>
        <pc:sldMkLst>
          <pc:docMk/>
          <pc:sldMk cId="1106808001" sldId="451"/>
        </pc:sldMkLst>
        <pc:spChg chg="mod">
          <ac:chgData name="GOMEZ, Paula" userId="c93cf399-3ed7-4230-9282-8831e3fe5ae7" providerId="ADAL" clId="{89B52214-48FE-4137-A0A5-26AC34D16997}" dt="2023-05-25T12:45:59.090" v="220" actId="20577"/>
          <ac:spMkLst>
            <pc:docMk/>
            <pc:sldMk cId="1106808001" sldId="451"/>
            <ac:spMk id="325" creationId="{00000000-0000-0000-0000-000000000000}"/>
          </ac:spMkLst>
        </pc:spChg>
      </pc:sldChg>
      <pc:sldChg chg="modSp mod">
        <pc:chgData name="GOMEZ, Paula" userId="c93cf399-3ed7-4230-9282-8831e3fe5ae7" providerId="ADAL" clId="{89B52214-48FE-4137-A0A5-26AC34D16997}" dt="2023-05-25T11:07:08.194" v="65" actId="255"/>
        <pc:sldMkLst>
          <pc:docMk/>
          <pc:sldMk cId="1786320038" sldId="453"/>
        </pc:sldMkLst>
        <pc:graphicFrameChg chg="mod modGraphic">
          <ac:chgData name="GOMEZ, Paula" userId="c93cf399-3ed7-4230-9282-8831e3fe5ae7" providerId="ADAL" clId="{89B52214-48FE-4137-A0A5-26AC34D16997}" dt="2023-05-25T11:07:08.194" v="65" actId="255"/>
          <ac:graphicFrameMkLst>
            <pc:docMk/>
            <pc:sldMk cId="1786320038" sldId="453"/>
            <ac:graphicFrameMk id="327" creationId="{00000000-0000-0000-0000-000000000000}"/>
          </ac:graphicFrameMkLst>
        </pc:graphicFrameChg>
      </pc:sldChg>
      <pc:sldChg chg="modSp mod">
        <pc:chgData name="GOMEZ, Paula" userId="c93cf399-3ed7-4230-9282-8831e3fe5ae7" providerId="ADAL" clId="{89B52214-48FE-4137-A0A5-26AC34D16997}" dt="2023-05-25T12:24:48.140" v="89" actId="20577"/>
        <pc:sldMkLst>
          <pc:docMk/>
          <pc:sldMk cId="4143651556" sldId="454"/>
        </pc:sldMkLst>
        <pc:spChg chg="mod">
          <ac:chgData name="GOMEZ, Paula" userId="c93cf399-3ed7-4230-9282-8831e3fe5ae7" providerId="ADAL" clId="{89B52214-48FE-4137-A0A5-26AC34D16997}" dt="2023-05-25T12:24:48.140" v="89" actId="20577"/>
          <ac:spMkLst>
            <pc:docMk/>
            <pc:sldMk cId="4143651556" sldId="454"/>
            <ac:spMk id="331" creationId="{00000000-0000-0000-0000-000000000000}"/>
          </ac:spMkLst>
        </pc:spChg>
      </pc:sldChg>
      <pc:sldChg chg="modSp del mod">
        <pc:chgData name="GOMEZ, Paula" userId="c93cf399-3ed7-4230-9282-8831e3fe5ae7" providerId="ADAL" clId="{89B52214-48FE-4137-A0A5-26AC34D16997}" dt="2023-05-25T13:05:06.146" v="773" actId="2696"/>
        <pc:sldMkLst>
          <pc:docMk/>
          <pc:sldMk cId="1515558084" sldId="455"/>
        </pc:sldMkLst>
        <pc:spChg chg="mod">
          <ac:chgData name="GOMEZ, Paula" userId="c93cf399-3ed7-4230-9282-8831e3fe5ae7" providerId="ADAL" clId="{89B52214-48FE-4137-A0A5-26AC34D16997}" dt="2023-05-25T12:51:00.678" v="297" actId="207"/>
          <ac:spMkLst>
            <pc:docMk/>
            <pc:sldMk cId="1515558084" sldId="455"/>
            <ac:spMk id="337" creationId="{00000000-0000-0000-0000-000000000000}"/>
          </ac:spMkLst>
        </pc:spChg>
        <pc:spChg chg="mod">
          <ac:chgData name="GOMEZ, Paula" userId="c93cf399-3ed7-4230-9282-8831e3fe5ae7" providerId="ADAL" clId="{89B52214-48FE-4137-A0A5-26AC34D16997}" dt="2023-05-25T12:50:34.424" v="294" actId="255"/>
          <ac:spMkLst>
            <pc:docMk/>
            <pc:sldMk cId="1515558084" sldId="455"/>
            <ac:spMk id="338" creationId="{00000000-0000-0000-0000-000000000000}"/>
          </ac:spMkLst>
        </pc:spChg>
      </pc:sldChg>
      <pc:sldChg chg="modSp add">
        <pc:chgData name="GOMEZ, Paula" userId="c93cf399-3ed7-4230-9282-8831e3fe5ae7" providerId="ADAL" clId="{89B52214-48FE-4137-A0A5-26AC34D16997}" dt="2023-05-25T13:05:14.382" v="774"/>
        <pc:sldMkLst>
          <pc:docMk/>
          <pc:sldMk cId="1881320462" sldId="455"/>
        </pc:sldMkLst>
        <pc:spChg chg="mod">
          <ac:chgData name="GOMEZ, Paula" userId="c93cf399-3ed7-4230-9282-8831e3fe5ae7" providerId="ADAL" clId="{89B52214-48FE-4137-A0A5-26AC34D16997}" dt="2023-05-25T13:05:14.382" v="774"/>
          <ac:spMkLst>
            <pc:docMk/>
            <pc:sldMk cId="1881320462" sldId="455"/>
            <ac:spMk id="335" creationId="{00000000-0000-0000-0000-000000000000}"/>
          </ac:spMkLst>
        </pc:spChg>
      </pc:sldChg>
      <pc:sldChg chg="modSp mod">
        <pc:chgData name="GOMEZ, Paula" userId="c93cf399-3ed7-4230-9282-8831e3fe5ae7" providerId="ADAL" clId="{89B52214-48FE-4137-A0A5-26AC34D16997}" dt="2023-05-25T12:51:31.740" v="314" actId="14100"/>
        <pc:sldMkLst>
          <pc:docMk/>
          <pc:sldMk cId="1226634111" sldId="456"/>
        </pc:sldMkLst>
        <pc:spChg chg="mod">
          <ac:chgData name="GOMEZ, Paula" userId="c93cf399-3ed7-4230-9282-8831e3fe5ae7" providerId="ADAL" clId="{89B52214-48FE-4137-A0A5-26AC34D16997}" dt="2023-05-25T12:51:31.740" v="314" actId="14100"/>
          <ac:spMkLst>
            <pc:docMk/>
            <pc:sldMk cId="1226634111" sldId="456"/>
            <ac:spMk id="343" creationId="{00000000-0000-0000-0000-000000000000}"/>
          </ac:spMkLst>
        </pc:spChg>
      </pc:sldChg>
      <pc:sldChg chg="modSp mod">
        <pc:chgData name="GOMEZ, Paula" userId="c93cf399-3ed7-4230-9282-8831e3fe5ae7" providerId="ADAL" clId="{89B52214-48FE-4137-A0A5-26AC34D16997}" dt="2023-05-25T12:51:43.822" v="326" actId="20577"/>
        <pc:sldMkLst>
          <pc:docMk/>
          <pc:sldMk cId="2337570882" sldId="457"/>
        </pc:sldMkLst>
        <pc:spChg chg="mod">
          <ac:chgData name="GOMEZ, Paula" userId="c93cf399-3ed7-4230-9282-8831e3fe5ae7" providerId="ADAL" clId="{89B52214-48FE-4137-A0A5-26AC34D16997}" dt="2023-05-25T12:51:43.822" v="326" actId="20577"/>
          <ac:spMkLst>
            <pc:docMk/>
            <pc:sldMk cId="2337570882" sldId="457"/>
            <ac:spMk id="349" creationId="{00000000-0000-0000-0000-000000000000}"/>
          </ac:spMkLst>
        </pc:spChg>
      </pc:sldChg>
      <pc:sldChg chg="modSp mod">
        <pc:chgData name="GOMEZ, Paula" userId="c93cf399-3ed7-4230-9282-8831e3fe5ae7" providerId="ADAL" clId="{89B52214-48FE-4137-A0A5-26AC34D16997}" dt="2023-05-25T12:52:26.395" v="331" actId="14100"/>
        <pc:sldMkLst>
          <pc:docMk/>
          <pc:sldMk cId="2370806944" sldId="458"/>
        </pc:sldMkLst>
        <pc:spChg chg="mod">
          <ac:chgData name="GOMEZ, Paula" userId="c93cf399-3ed7-4230-9282-8831e3fe5ae7" providerId="ADAL" clId="{89B52214-48FE-4137-A0A5-26AC34D16997}" dt="2023-05-25T12:52:26.395" v="331" actId="14100"/>
          <ac:spMkLst>
            <pc:docMk/>
            <pc:sldMk cId="2370806944" sldId="458"/>
            <ac:spMk id="354" creationId="{00000000-0000-0000-0000-000000000000}"/>
          </ac:spMkLst>
        </pc:spChg>
      </pc:sldChg>
      <pc:sldChg chg="modSp add mod">
        <pc:chgData name="GOMEZ, Paula" userId="c93cf399-3ed7-4230-9282-8831e3fe5ae7" providerId="ADAL" clId="{89B52214-48FE-4137-A0A5-26AC34D16997}" dt="2023-05-25T12:52:17.272" v="328" actId="113"/>
        <pc:sldMkLst>
          <pc:docMk/>
          <pc:sldMk cId="1486698264" sldId="459"/>
        </pc:sldMkLst>
        <pc:spChg chg="mod">
          <ac:chgData name="GOMEZ, Paula" userId="c93cf399-3ed7-4230-9282-8831e3fe5ae7" providerId="ADAL" clId="{89B52214-48FE-4137-A0A5-26AC34D16997}" dt="2023-05-25T12:52:17.272" v="328" actId="113"/>
          <ac:spMkLst>
            <pc:docMk/>
            <pc:sldMk cId="1486698264" sldId="459"/>
            <ac:spMk id="354" creationId="{00000000-0000-0000-0000-000000000000}"/>
          </ac:spMkLst>
        </pc:spChg>
      </pc:sldChg>
      <pc:sldChg chg="modSp add del mod">
        <pc:chgData name="GOMEZ, Paula" userId="c93cf399-3ed7-4230-9282-8831e3fe5ae7" providerId="ADAL" clId="{89B52214-48FE-4137-A0A5-26AC34D16997}" dt="2023-05-25T12:51:16.984" v="298" actId="2696"/>
        <pc:sldMkLst>
          <pc:docMk/>
          <pc:sldMk cId="381629579" sldId="460"/>
        </pc:sldMkLst>
        <pc:spChg chg="mod">
          <ac:chgData name="GOMEZ, Paula" userId="c93cf399-3ed7-4230-9282-8831e3fe5ae7" providerId="ADAL" clId="{89B52214-48FE-4137-A0A5-26AC34D16997}" dt="2023-05-25T12:50:41.583" v="296" actId="27636"/>
          <ac:spMkLst>
            <pc:docMk/>
            <pc:sldMk cId="381629579" sldId="460"/>
            <ac:spMk id="337" creationId="{00000000-0000-0000-0000-000000000000}"/>
          </ac:spMkLst>
        </pc:spChg>
      </pc:sldChg>
      <pc:sldChg chg="addSp delSp modSp add del mod">
        <pc:chgData name="GOMEZ, Paula" userId="c93cf399-3ed7-4230-9282-8831e3fe5ae7" providerId="ADAL" clId="{89B52214-48FE-4137-A0A5-26AC34D16997}" dt="2023-05-25T13:05:50.445" v="788" actId="2696"/>
        <pc:sldMkLst>
          <pc:docMk/>
          <pc:sldMk cId="1986368670" sldId="460"/>
        </pc:sldMkLst>
        <pc:spChg chg="mod">
          <ac:chgData name="GOMEZ, Paula" userId="c93cf399-3ed7-4230-9282-8831e3fe5ae7" providerId="ADAL" clId="{89B52214-48FE-4137-A0A5-26AC34D16997}" dt="2023-05-25T12:54:17.443" v="347" actId="1076"/>
          <ac:spMkLst>
            <pc:docMk/>
            <pc:sldMk cId="1986368670" sldId="460"/>
            <ac:spMk id="330" creationId="{00000000-0000-0000-0000-000000000000}"/>
          </ac:spMkLst>
        </pc:spChg>
        <pc:picChg chg="add del">
          <ac:chgData name="GOMEZ, Paula" userId="c93cf399-3ed7-4230-9282-8831e3fe5ae7" providerId="ADAL" clId="{89B52214-48FE-4137-A0A5-26AC34D16997}" dt="2023-05-25T12:58:06.459" v="384"/>
          <ac:picMkLst>
            <pc:docMk/>
            <pc:sldMk cId="1986368670" sldId="460"/>
            <ac:picMk id="3" creationId="{9AA97946-4088-4ED6-87C3-D2F6FF1F2116}"/>
          </ac:picMkLst>
        </pc:picChg>
      </pc:sldChg>
      <pc:sldChg chg="modSp add mod">
        <pc:chgData name="GOMEZ, Paula" userId="c93cf399-3ed7-4230-9282-8831e3fe5ae7" providerId="ADAL" clId="{89B52214-48FE-4137-A0A5-26AC34D16997}" dt="2023-05-25T13:05:57.790" v="796" actId="20577"/>
        <pc:sldMkLst>
          <pc:docMk/>
          <pc:sldMk cId="963691264" sldId="461"/>
        </pc:sldMkLst>
        <pc:spChg chg="mod">
          <ac:chgData name="GOMEZ, Paula" userId="c93cf399-3ed7-4230-9282-8831e3fe5ae7" providerId="ADAL" clId="{89B52214-48FE-4137-A0A5-26AC34D16997}" dt="2023-05-25T13:05:57.790" v="796" actId="20577"/>
          <ac:spMkLst>
            <pc:docMk/>
            <pc:sldMk cId="963691264" sldId="461"/>
            <ac:spMk id="2" creationId="{00000000-0000-0000-0000-000000000000}"/>
          </ac:spMkLst>
        </pc:spChg>
      </pc:sldChg>
      <pc:sldChg chg="modSp add mod">
        <pc:chgData name="GOMEZ, Paula" userId="c93cf399-3ed7-4230-9282-8831e3fe5ae7" providerId="ADAL" clId="{89B52214-48FE-4137-A0A5-26AC34D16997}" dt="2023-05-25T13:06:17.169" v="799" actId="20577"/>
        <pc:sldMkLst>
          <pc:docMk/>
          <pc:sldMk cId="3297227684" sldId="462"/>
        </pc:sldMkLst>
        <pc:spChg chg="mod">
          <ac:chgData name="GOMEZ, Paula" userId="c93cf399-3ed7-4230-9282-8831e3fe5ae7" providerId="ADAL" clId="{89B52214-48FE-4137-A0A5-26AC34D16997}" dt="2023-05-25T13:06:17.169" v="799" actId="20577"/>
          <ac:spMkLst>
            <pc:docMk/>
            <pc:sldMk cId="3297227684" sldId="462"/>
            <ac:spMk id="2" creationId="{00000000-0000-0000-0000-000000000000}"/>
          </ac:spMkLst>
        </pc:spChg>
      </pc:sldChg>
    </pc:docChg>
  </pc:docChgLst>
  <pc:docChgLst>
    <pc:chgData name="EZZINE, Hind" userId="S::ezzineh@who.int::edcab00f-6318-46e5-a4a9-188b01ee222f" providerId="AD" clId="Web-{AB362B18-C5FA-090D-6BD0-014D7B3414CA}"/>
    <pc:docChg chg="modSld">
      <pc:chgData name="EZZINE, Hind" userId="S::ezzineh@who.int::edcab00f-6318-46e5-a4a9-188b01ee222f" providerId="AD" clId="Web-{AB362B18-C5FA-090D-6BD0-014D7B3414CA}" dt="2023-05-25T16:12:41.429" v="0" actId="20577"/>
      <pc:docMkLst>
        <pc:docMk/>
      </pc:docMkLst>
      <pc:sldChg chg="modSp">
        <pc:chgData name="EZZINE, Hind" userId="S::ezzineh@who.int::edcab00f-6318-46e5-a4a9-188b01ee222f" providerId="AD" clId="Web-{AB362B18-C5FA-090D-6BD0-014D7B3414CA}" dt="2023-05-25T16:12:41.429" v="0" actId="20577"/>
        <pc:sldMkLst>
          <pc:docMk/>
          <pc:sldMk cId="3791788431" sldId="449"/>
        </pc:sldMkLst>
        <pc:spChg chg="mod">
          <ac:chgData name="EZZINE, Hind" userId="S::ezzineh@who.int::edcab00f-6318-46e5-a4a9-188b01ee222f" providerId="AD" clId="Web-{AB362B18-C5FA-090D-6BD0-014D7B3414CA}" dt="2023-05-25T16:12:41.429" v="0" actId="20577"/>
          <ac:spMkLst>
            <pc:docMk/>
            <pc:sldMk cId="3791788431" sldId="449"/>
            <ac:spMk id="319" creationId="{00000000-0000-0000-0000-000000000000}"/>
          </ac:spMkLst>
        </pc:spChg>
      </pc:sldChg>
    </pc:docChg>
  </pc:docChgLst>
  <pc:docChgLst>
    <pc:chgData name="EZZINE, Hind" userId="S::ezzineh@who.int::edcab00f-6318-46e5-a4a9-188b01ee222f" providerId="AD" clId="Web-{D4F968BB-8F96-904B-541E-323F9CAB0BA9}"/>
    <pc:docChg chg="addSld delSld addMainMaster modMainMaster">
      <pc:chgData name="EZZINE, Hind" userId="S::ezzineh@who.int::edcab00f-6318-46e5-a4a9-188b01ee222f" providerId="AD" clId="Web-{D4F968BB-8F96-904B-541E-323F9CAB0BA9}" dt="2022-06-10T13:50:12.115" v="3"/>
      <pc:docMkLst>
        <pc:docMk/>
      </pc:docMkLst>
      <pc:sldChg chg="del">
        <pc:chgData name="EZZINE, Hind" userId="S::ezzineh@who.int::edcab00f-6318-46e5-a4a9-188b01ee222f" providerId="AD" clId="Web-{D4F968BB-8F96-904B-541E-323F9CAB0BA9}" dt="2022-06-10T13:49:32.629" v="1"/>
        <pc:sldMkLst>
          <pc:docMk/>
          <pc:sldMk cId="3664093716" sldId="442"/>
        </pc:sldMkLst>
      </pc:sldChg>
      <pc:sldChg chg="add">
        <pc:chgData name="EZZINE, Hind" userId="S::ezzineh@who.int::edcab00f-6318-46e5-a4a9-188b01ee222f" providerId="AD" clId="Web-{D4F968BB-8F96-904B-541E-323F9CAB0BA9}" dt="2022-06-10T13:49:30.036" v="0"/>
        <pc:sldMkLst>
          <pc:docMk/>
          <pc:sldMk cId="3601087527" sldId="443"/>
        </pc:sldMkLst>
      </pc:sldChg>
      <pc:sldChg chg="add">
        <pc:chgData name="EZZINE, Hind" userId="S::ezzineh@who.int::edcab00f-6318-46e5-a4a9-188b01ee222f" providerId="AD" clId="Web-{D4F968BB-8F96-904B-541E-323F9CAB0BA9}" dt="2022-06-10T13:50:12.021" v="2"/>
        <pc:sldMkLst>
          <pc:docMk/>
          <pc:sldMk cId="1467293980" sldId="444"/>
        </pc:sldMkLst>
      </pc:sldChg>
      <pc:sldChg chg="add">
        <pc:chgData name="EZZINE, Hind" userId="S::ezzineh@who.int::edcab00f-6318-46e5-a4a9-188b01ee222f" providerId="AD" clId="Web-{D4F968BB-8F96-904B-541E-323F9CAB0BA9}" dt="2022-06-10T13:50:12.115" v="3"/>
        <pc:sldMkLst>
          <pc:docMk/>
          <pc:sldMk cId="1590353740" sldId="445"/>
        </pc:sldMkLst>
      </pc:sldChg>
      <pc:sldMasterChg chg="add addSldLayout">
        <pc:chgData name="EZZINE, Hind" userId="S::ezzineh@who.int::edcab00f-6318-46e5-a4a9-188b01ee222f" providerId="AD" clId="Web-{D4F968BB-8F96-904B-541E-323F9CAB0BA9}" dt="2022-06-10T13:50:12.021" v="2"/>
        <pc:sldMasterMkLst>
          <pc:docMk/>
          <pc:sldMasterMk cId="19352866" sldId="2147483806"/>
        </pc:sldMasterMkLst>
        <pc:sldLayoutChg chg="add">
          <pc:chgData name="EZZINE, Hind" userId="S::ezzineh@who.int::edcab00f-6318-46e5-a4a9-188b01ee222f" providerId="AD" clId="Web-{D4F968BB-8F96-904B-541E-323F9CAB0BA9}" dt="2022-06-10T13:50:12.021" v="2"/>
          <pc:sldLayoutMkLst>
            <pc:docMk/>
            <pc:sldMasterMk cId="19352866" sldId="2147483806"/>
            <pc:sldLayoutMk cId="1828371406" sldId="2147483807"/>
          </pc:sldLayoutMkLst>
        </pc:sldLayoutChg>
        <pc:sldLayoutChg chg="add">
          <pc:chgData name="EZZINE, Hind" userId="S::ezzineh@who.int::edcab00f-6318-46e5-a4a9-188b01ee222f" providerId="AD" clId="Web-{D4F968BB-8F96-904B-541E-323F9CAB0BA9}" dt="2022-06-10T13:50:12.021" v="2"/>
          <pc:sldLayoutMkLst>
            <pc:docMk/>
            <pc:sldMasterMk cId="19352866" sldId="2147483806"/>
            <pc:sldLayoutMk cId="681889584" sldId="2147483808"/>
          </pc:sldLayoutMkLst>
        </pc:sldLayoutChg>
        <pc:sldLayoutChg chg="add">
          <pc:chgData name="EZZINE, Hind" userId="S::ezzineh@who.int::edcab00f-6318-46e5-a4a9-188b01ee222f" providerId="AD" clId="Web-{D4F968BB-8F96-904B-541E-323F9CAB0BA9}" dt="2022-06-10T13:50:12.021" v="2"/>
          <pc:sldLayoutMkLst>
            <pc:docMk/>
            <pc:sldMasterMk cId="19352866" sldId="2147483806"/>
            <pc:sldLayoutMk cId="2992809033" sldId="2147483809"/>
          </pc:sldLayoutMkLst>
        </pc:sldLayoutChg>
        <pc:sldLayoutChg chg="add">
          <pc:chgData name="EZZINE, Hind" userId="S::ezzineh@who.int::edcab00f-6318-46e5-a4a9-188b01ee222f" providerId="AD" clId="Web-{D4F968BB-8F96-904B-541E-323F9CAB0BA9}" dt="2022-06-10T13:50:12.021" v="2"/>
          <pc:sldLayoutMkLst>
            <pc:docMk/>
            <pc:sldMasterMk cId="19352866" sldId="2147483806"/>
            <pc:sldLayoutMk cId="2262953768" sldId="2147483810"/>
          </pc:sldLayoutMkLst>
        </pc:sldLayoutChg>
        <pc:sldLayoutChg chg="add">
          <pc:chgData name="EZZINE, Hind" userId="S::ezzineh@who.int::edcab00f-6318-46e5-a4a9-188b01ee222f" providerId="AD" clId="Web-{D4F968BB-8F96-904B-541E-323F9CAB0BA9}" dt="2022-06-10T13:50:12.021" v="2"/>
          <pc:sldLayoutMkLst>
            <pc:docMk/>
            <pc:sldMasterMk cId="19352866" sldId="2147483806"/>
            <pc:sldLayoutMk cId="3724336043" sldId="2147483811"/>
          </pc:sldLayoutMkLst>
        </pc:sldLayoutChg>
        <pc:sldLayoutChg chg="add">
          <pc:chgData name="EZZINE, Hind" userId="S::ezzineh@who.int::edcab00f-6318-46e5-a4a9-188b01ee222f" providerId="AD" clId="Web-{D4F968BB-8F96-904B-541E-323F9CAB0BA9}" dt="2022-06-10T13:50:12.021" v="2"/>
          <pc:sldLayoutMkLst>
            <pc:docMk/>
            <pc:sldMasterMk cId="19352866" sldId="2147483806"/>
            <pc:sldLayoutMk cId="2618931763" sldId="2147483812"/>
          </pc:sldLayoutMkLst>
        </pc:sldLayoutChg>
        <pc:sldLayoutChg chg="add">
          <pc:chgData name="EZZINE, Hind" userId="S::ezzineh@who.int::edcab00f-6318-46e5-a4a9-188b01ee222f" providerId="AD" clId="Web-{D4F968BB-8F96-904B-541E-323F9CAB0BA9}" dt="2022-06-10T13:50:12.021" v="2"/>
          <pc:sldLayoutMkLst>
            <pc:docMk/>
            <pc:sldMasterMk cId="19352866" sldId="2147483806"/>
            <pc:sldLayoutMk cId="3736837534" sldId="2147483813"/>
          </pc:sldLayoutMkLst>
        </pc:sldLayoutChg>
        <pc:sldLayoutChg chg="add">
          <pc:chgData name="EZZINE, Hind" userId="S::ezzineh@who.int::edcab00f-6318-46e5-a4a9-188b01ee222f" providerId="AD" clId="Web-{D4F968BB-8F96-904B-541E-323F9CAB0BA9}" dt="2022-06-10T13:50:12.021" v="2"/>
          <pc:sldLayoutMkLst>
            <pc:docMk/>
            <pc:sldMasterMk cId="19352866" sldId="2147483806"/>
            <pc:sldLayoutMk cId="1063752375" sldId="2147483814"/>
          </pc:sldLayoutMkLst>
        </pc:sldLayoutChg>
        <pc:sldLayoutChg chg="add">
          <pc:chgData name="EZZINE, Hind" userId="S::ezzineh@who.int::edcab00f-6318-46e5-a4a9-188b01ee222f" providerId="AD" clId="Web-{D4F968BB-8F96-904B-541E-323F9CAB0BA9}" dt="2022-06-10T13:50:12.021" v="2"/>
          <pc:sldLayoutMkLst>
            <pc:docMk/>
            <pc:sldMasterMk cId="19352866" sldId="2147483806"/>
            <pc:sldLayoutMk cId="126808772" sldId="2147483815"/>
          </pc:sldLayoutMkLst>
        </pc:sldLayoutChg>
        <pc:sldLayoutChg chg="add">
          <pc:chgData name="EZZINE, Hind" userId="S::ezzineh@who.int::edcab00f-6318-46e5-a4a9-188b01ee222f" providerId="AD" clId="Web-{D4F968BB-8F96-904B-541E-323F9CAB0BA9}" dt="2022-06-10T13:50:12.021" v="2"/>
          <pc:sldLayoutMkLst>
            <pc:docMk/>
            <pc:sldMasterMk cId="19352866" sldId="2147483806"/>
            <pc:sldLayoutMk cId="3625509648" sldId="2147483816"/>
          </pc:sldLayoutMkLst>
        </pc:sldLayoutChg>
        <pc:sldLayoutChg chg="add">
          <pc:chgData name="EZZINE, Hind" userId="S::ezzineh@who.int::edcab00f-6318-46e5-a4a9-188b01ee222f" providerId="AD" clId="Web-{D4F968BB-8F96-904B-541E-323F9CAB0BA9}" dt="2022-06-10T13:50:12.021" v="2"/>
          <pc:sldLayoutMkLst>
            <pc:docMk/>
            <pc:sldMasterMk cId="19352866" sldId="2147483806"/>
            <pc:sldLayoutMk cId="2598386979" sldId="2147483817"/>
          </pc:sldLayoutMkLst>
        </pc:sldLayoutChg>
        <pc:sldLayoutChg chg="add">
          <pc:chgData name="EZZINE, Hind" userId="S::ezzineh@who.int::edcab00f-6318-46e5-a4a9-188b01ee222f" providerId="AD" clId="Web-{D4F968BB-8F96-904B-541E-323F9CAB0BA9}" dt="2022-06-10T13:50:12.021" v="2"/>
          <pc:sldLayoutMkLst>
            <pc:docMk/>
            <pc:sldMasterMk cId="19352866" sldId="2147483806"/>
            <pc:sldLayoutMk cId="4018426610" sldId="2147483818"/>
          </pc:sldLayoutMkLst>
        </pc:sldLayoutChg>
      </pc:sldMasterChg>
      <pc:sldMasterChg chg="modSldLayout">
        <pc:chgData name="EZZINE, Hind" userId="S::ezzineh@who.int::edcab00f-6318-46e5-a4a9-188b01ee222f" providerId="AD" clId="Web-{D4F968BB-8F96-904B-541E-323F9CAB0BA9}" dt="2022-06-10T13:49:30.036" v="0"/>
        <pc:sldMasterMkLst>
          <pc:docMk/>
          <pc:sldMasterMk cId="0" sldId="2147483888"/>
        </pc:sldMasterMkLst>
        <pc:sldLayoutChg chg="replId">
          <pc:chgData name="EZZINE, Hind" userId="S::ezzineh@who.int::edcab00f-6318-46e5-a4a9-188b01ee222f" providerId="AD" clId="Web-{D4F968BB-8F96-904B-541E-323F9CAB0BA9}" dt="2022-06-10T13:49:30.036" v="0"/>
          <pc:sldLayoutMkLst>
            <pc:docMk/>
            <pc:sldMasterMk cId="0" sldId="2147483888"/>
            <pc:sldLayoutMk cId="3894791605" sldId="2147483978"/>
          </pc:sldLayoutMkLst>
        </pc:sldLayoutChg>
        <pc:sldLayoutChg chg="replId">
          <pc:chgData name="EZZINE, Hind" userId="S::ezzineh@who.int::edcab00f-6318-46e5-a4a9-188b01ee222f" providerId="AD" clId="Web-{D4F968BB-8F96-904B-541E-323F9CAB0BA9}" dt="2022-06-10T13:49:30.036" v="0"/>
          <pc:sldLayoutMkLst>
            <pc:docMk/>
            <pc:sldMasterMk cId="0" sldId="2147483888"/>
            <pc:sldLayoutMk cId="3286284586" sldId="2147483979"/>
          </pc:sldLayoutMkLst>
        </pc:sldLayoutChg>
        <pc:sldLayoutChg chg="replId">
          <pc:chgData name="EZZINE, Hind" userId="S::ezzineh@who.int::edcab00f-6318-46e5-a4a9-188b01ee222f" providerId="AD" clId="Web-{D4F968BB-8F96-904B-541E-323F9CAB0BA9}" dt="2022-06-10T13:49:30.036" v="0"/>
          <pc:sldLayoutMkLst>
            <pc:docMk/>
            <pc:sldMasterMk cId="0" sldId="2147483888"/>
            <pc:sldLayoutMk cId="2708237156" sldId="2147483980"/>
          </pc:sldLayoutMkLst>
        </pc:sldLayoutChg>
        <pc:sldLayoutChg chg="replId">
          <pc:chgData name="EZZINE, Hind" userId="S::ezzineh@who.int::edcab00f-6318-46e5-a4a9-188b01ee222f" providerId="AD" clId="Web-{D4F968BB-8F96-904B-541E-323F9CAB0BA9}" dt="2022-06-10T13:49:30.036" v="0"/>
          <pc:sldLayoutMkLst>
            <pc:docMk/>
            <pc:sldMasterMk cId="0" sldId="2147483888"/>
            <pc:sldLayoutMk cId="4231735550" sldId="2147483981"/>
          </pc:sldLayoutMkLst>
        </pc:sldLayoutChg>
      </pc:sldMasterChg>
      <pc:sldMasterChg chg="add addSldLayout">
        <pc:chgData name="EZZINE, Hind" userId="S::ezzineh@who.int::edcab00f-6318-46e5-a4a9-188b01ee222f" providerId="AD" clId="Web-{D4F968BB-8F96-904B-541E-323F9CAB0BA9}" dt="2022-06-10T13:50:12.115" v="3"/>
        <pc:sldMasterMkLst>
          <pc:docMk/>
          <pc:sldMasterMk cId="19352866" sldId="2147483900"/>
        </pc:sldMasterMkLst>
        <pc:sldLayoutChg chg="add">
          <pc:chgData name="EZZINE, Hind" userId="S::ezzineh@who.int::edcab00f-6318-46e5-a4a9-188b01ee222f" providerId="AD" clId="Web-{D4F968BB-8F96-904B-541E-323F9CAB0BA9}" dt="2022-06-10T13:50:12.115" v="3"/>
          <pc:sldLayoutMkLst>
            <pc:docMk/>
            <pc:sldMasterMk cId="19352866" sldId="2147483900"/>
            <pc:sldLayoutMk cId="1828371406" sldId="2147483901"/>
          </pc:sldLayoutMkLst>
        </pc:sldLayoutChg>
        <pc:sldLayoutChg chg="add">
          <pc:chgData name="EZZINE, Hind" userId="S::ezzineh@who.int::edcab00f-6318-46e5-a4a9-188b01ee222f" providerId="AD" clId="Web-{D4F968BB-8F96-904B-541E-323F9CAB0BA9}" dt="2022-06-10T13:50:12.115" v="3"/>
          <pc:sldLayoutMkLst>
            <pc:docMk/>
            <pc:sldMasterMk cId="19352866" sldId="2147483900"/>
            <pc:sldLayoutMk cId="681889584" sldId="2147483902"/>
          </pc:sldLayoutMkLst>
        </pc:sldLayoutChg>
        <pc:sldLayoutChg chg="add">
          <pc:chgData name="EZZINE, Hind" userId="S::ezzineh@who.int::edcab00f-6318-46e5-a4a9-188b01ee222f" providerId="AD" clId="Web-{D4F968BB-8F96-904B-541E-323F9CAB0BA9}" dt="2022-06-10T13:50:12.115" v="3"/>
          <pc:sldLayoutMkLst>
            <pc:docMk/>
            <pc:sldMasterMk cId="19352866" sldId="2147483900"/>
            <pc:sldLayoutMk cId="2992809033" sldId="2147483903"/>
          </pc:sldLayoutMkLst>
        </pc:sldLayoutChg>
        <pc:sldLayoutChg chg="add">
          <pc:chgData name="EZZINE, Hind" userId="S::ezzineh@who.int::edcab00f-6318-46e5-a4a9-188b01ee222f" providerId="AD" clId="Web-{D4F968BB-8F96-904B-541E-323F9CAB0BA9}" dt="2022-06-10T13:50:12.115" v="3"/>
          <pc:sldLayoutMkLst>
            <pc:docMk/>
            <pc:sldMasterMk cId="19352866" sldId="2147483900"/>
            <pc:sldLayoutMk cId="2262953768" sldId="2147483904"/>
          </pc:sldLayoutMkLst>
        </pc:sldLayoutChg>
        <pc:sldLayoutChg chg="add">
          <pc:chgData name="EZZINE, Hind" userId="S::ezzineh@who.int::edcab00f-6318-46e5-a4a9-188b01ee222f" providerId="AD" clId="Web-{D4F968BB-8F96-904B-541E-323F9CAB0BA9}" dt="2022-06-10T13:50:12.115" v="3"/>
          <pc:sldLayoutMkLst>
            <pc:docMk/>
            <pc:sldMasterMk cId="19352866" sldId="2147483900"/>
            <pc:sldLayoutMk cId="3724336043" sldId="2147483905"/>
          </pc:sldLayoutMkLst>
        </pc:sldLayoutChg>
        <pc:sldLayoutChg chg="add">
          <pc:chgData name="EZZINE, Hind" userId="S::ezzineh@who.int::edcab00f-6318-46e5-a4a9-188b01ee222f" providerId="AD" clId="Web-{D4F968BB-8F96-904B-541E-323F9CAB0BA9}" dt="2022-06-10T13:50:12.115" v="3"/>
          <pc:sldLayoutMkLst>
            <pc:docMk/>
            <pc:sldMasterMk cId="19352866" sldId="2147483900"/>
            <pc:sldLayoutMk cId="2618931763" sldId="2147483906"/>
          </pc:sldLayoutMkLst>
        </pc:sldLayoutChg>
        <pc:sldLayoutChg chg="add">
          <pc:chgData name="EZZINE, Hind" userId="S::ezzineh@who.int::edcab00f-6318-46e5-a4a9-188b01ee222f" providerId="AD" clId="Web-{D4F968BB-8F96-904B-541E-323F9CAB0BA9}" dt="2022-06-10T13:50:12.115" v="3"/>
          <pc:sldLayoutMkLst>
            <pc:docMk/>
            <pc:sldMasterMk cId="19352866" sldId="2147483900"/>
            <pc:sldLayoutMk cId="3736837534" sldId="2147483907"/>
          </pc:sldLayoutMkLst>
        </pc:sldLayoutChg>
        <pc:sldLayoutChg chg="add">
          <pc:chgData name="EZZINE, Hind" userId="S::ezzineh@who.int::edcab00f-6318-46e5-a4a9-188b01ee222f" providerId="AD" clId="Web-{D4F968BB-8F96-904B-541E-323F9CAB0BA9}" dt="2022-06-10T13:50:12.115" v="3"/>
          <pc:sldLayoutMkLst>
            <pc:docMk/>
            <pc:sldMasterMk cId="19352866" sldId="2147483900"/>
            <pc:sldLayoutMk cId="1063752375" sldId="2147483908"/>
          </pc:sldLayoutMkLst>
        </pc:sldLayoutChg>
        <pc:sldLayoutChg chg="add">
          <pc:chgData name="EZZINE, Hind" userId="S::ezzineh@who.int::edcab00f-6318-46e5-a4a9-188b01ee222f" providerId="AD" clId="Web-{D4F968BB-8F96-904B-541E-323F9CAB0BA9}" dt="2022-06-10T13:50:12.115" v="3"/>
          <pc:sldLayoutMkLst>
            <pc:docMk/>
            <pc:sldMasterMk cId="19352866" sldId="2147483900"/>
            <pc:sldLayoutMk cId="126808772" sldId="2147483909"/>
          </pc:sldLayoutMkLst>
        </pc:sldLayoutChg>
        <pc:sldLayoutChg chg="add">
          <pc:chgData name="EZZINE, Hind" userId="S::ezzineh@who.int::edcab00f-6318-46e5-a4a9-188b01ee222f" providerId="AD" clId="Web-{D4F968BB-8F96-904B-541E-323F9CAB0BA9}" dt="2022-06-10T13:50:12.115" v="3"/>
          <pc:sldLayoutMkLst>
            <pc:docMk/>
            <pc:sldMasterMk cId="19352866" sldId="2147483900"/>
            <pc:sldLayoutMk cId="3625509648" sldId="2147483910"/>
          </pc:sldLayoutMkLst>
        </pc:sldLayoutChg>
        <pc:sldLayoutChg chg="add">
          <pc:chgData name="EZZINE, Hind" userId="S::ezzineh@who.int::edcab00f-6318-46e5-a4a9-188b01ee222f" providerId="AD" clId="Web-{D4F968BB-8F96-904B-541E-323F9CAB0BA9}" dt="2022-06-10T13:50:12.115" v="3"/>
          <pc:sldLayoutMkLst>
            <pc:docMk/>
            <pc:sldMasterMk cId="19352866" sldId="2147483900"/>
            <pc:sldLayoutMk cId="2598386979" sldId="2147483911"/>
          </pc:sldLayoutMkLst>
        </pc:sldLayoutChg>
        <pc:sldLayoutChg chg="add">
          <pc:chgData name="EZZINE, Hind" userId="S::ezzineh@who.int::edcab00f-6318-46e5-a4a9-188b01ee222f" providerId="AD" clId="Web-{D4F968BB-8F96-904B-541E-323F9CAB0BA9}" dt="2022-06-10T13:50:12.115" v="3"/>
          <pc:sldLayoutMkLst>
            <pc:docMk/>
            <pc:sldMasterMk cId="19352866" sldId="2147483900"/>
            <pc:sldLayoutMk cId="4018426610" sldId="2147483912"/>
          </pc:sldLayoutMkLst>
        </pc:sldLayoutChg>
      </pc:sldMasterChg>
      <pc:sldMasterChg chg="add addSldLayout">
        <pc:chgData name="EZZINE, Hind" userId="S::ezzineh@who.int::edcab00f-6318-46e5-a4a9-188b01ee222f" providerId="AD" clId="Web-{D4F968BB-8F96-904B-541E-323F9CAB0BA9}" dt="2022-06-10T13:49:30.036" v="0"/>
        <pc:sldMasterMkLst>
          <pc:docMk/>
          <pc:sldMasterMk cId="19352866" sldId="2147483913"/>
        </pc:sldMasterMkLst>
        <pc:sldLayoutChg chg="add">
          <pc:chgData name="EZZINE, Hind" userId="S::ezzineh@who.int::edcab00f-6318-46e5-a4a9-188b01ee222f" providerId="AD" clId="Web-{D4F968BB-8F96-904B-541E-323F9CAB0BA9}" dt="2022-06-10T13:49:30.036" v="0"/>
          <pc:sldLayoutMkLst>
            <pc:docMk/>
            <pc:sldMasterMk cId="19352866" sldId="2147483913"/>
            <pc:sldLayoutMk cId="1828371406" sldId="2147483914"/>
          </pc:sldLayoutMkLst>
        </pc:sldLayoutChg>
        <pc:sldLayoutChg chg="add">
          <pc:chgData name="EZZINE, Hind" userId="S::ezzineh@who.int::edcab00f-6318-46e5-a4a9-188b01ee222f" providerId="AD" clId="Web-{D4F968BB-8F96-904B-541E-323F9CAB0BA9}" dt="2022-06-10T13:49:30.036" v="0"/>
          <pc:sldLayoutMkLst>
            <pc:docMk/>
            <pc:sldMasterMk cId="19352866" sldId="2147483913"/>
            <pc:sldLayoutMk cId="681889584" sldId="2147483915"/>
          </pc:sldLayoutMkLst>
        </pc:sldLayoutChg>
        <pc:sldLayoutChg chg="add">
          <pc:chgData name="EZZINE, Hind" userId="S::ezzineh@who.int::edcab00f-6318-46e5-a4a9-188b01ee222f" providerId="AD" clId="Web-{D4F968BB-8F96-904B-541E-323F9CAB0BA9}" dt="2022-06-10T13:49:30.036" v="0"/>
          <pc:sldLayoutMkLst>
            <pc:docMk/>
            <pc:sldMasterMk cId="19352866" sldId="2147483913"/>
            <pc:sldLayoutMk cId="2992809033" sldId="2147483916"/>
          </pc:sldLayoutMkLst>
        </pc:sldLayoutChg>
        <pc:sldLayoutChg chg="add">
          <pc:chgData name="EZZINE, Hind" userId="S::ezzineh@who.int::edcab00f-6318-46e5-a4a9-188b01ee222f" providerId="AD" clId="Web-{D4F968BB-8F96-904B-541E-323F9CAB0BA9}" dt="2022-06-10T13:49:30.036" v="0"/>
          <pc:sldLayoutMkLst>
            <pc:docMk/>
            <pc:sldMasterMk cId="19352866" sldId="2147483913"/>
            <pc:sldLayoutMk cId="2262953768" sldId="2147483917"/>
          </pc:sldLayoutMkLst>
        </pc:sldLayoutChg>
        <pc:sldLayoutChg chg="add">
          <pc:chgData name="EZZINE, Hind" userId="S::ezzineh@who.int::edcab00f-6318-46e5-a4a9-188b01ee222f" providerId="AD" clId="Web-{D4F968BB-8F96-904B-541E-323F9CAB0BA9}" dt="2022-06-10T13:49:30.036" v="0"/>
          <pc:sldLayoutMkLst>
            <pc:docMk/>
            <pc:sldMasterMk cId="19352866" sldId="2147483913"/>
            <pc:sldLayoutMk cId="3724336043" sldId="2147483918"/>
          </pc:sldLayoutMkLst>
        </pc:sldLayoutChg>
        <pc:sldLayoutChg chg="add">
          <pc:chgData name="EZZINE, Hind" userId="S::ezzineh@who.int::edcab00f-6318-46e5-a4a9-188b01ee222f" providerId="AD" clId="Web-{D4F968BB-8F96-904B-541E-323F9CAB0BA9}" dt="2022-06-10T13:49:30.036" v="0"/>
          <pc:sldLayoutMkLst>
            <pc:docMk/>
            <pc:sldMasterMk cId="19352866" sldId="2147483913"/>
            <pc:sldLayoutMk cId="2618931763" sldId="2147483919"/>
          </pc:sldLayoutMkLst>
        </pc:sldLayoutChg>
        <pc:sldLayoutChg chg="add">
          <pc:chgData name="EZZINE, Hind" userId="S::ezzineh@who.int::edcab00f-6318-46e5-a4a9-188b01ee222f" providerId="AD" clId="Web-{D4F968BB-8F96-904B-541E-323F9CAB0BA9}" dt="2022-06-10T13:49:30.036" v="0"/>
          <pc:sldLayoutMkLst>
            <pc:docMk/>
            <pc:sldMasterMk cId="19352866" sldId="2147483913"/>
            <pc:sldLayoutMk cId="3736837534" sldId="2147483920"/>
          </pc:sldLayoutMkLst>
        </pc:sldLayoutChg>
        <pc:sldLayoutChg chg="add">
          <pc:chgData name="EZZINE, Hind" userId="S::ezzineh@who.int::edcab00f-6318-46e5-a4a9-188b01ee222f" providerId="AD" clId="Web-{D4F968BB-8F96-904B-541E-323F9CAB0BA9}" dt="2022-06-10T13:49:30.036" v="0"/>
          <pc:sldLayoutMkLst>
            <pc:docMk/>
            <pc:sldMasterMk cId="19352866" sldId="2147483913"/>
            <pc:sldLayoutMk cId="1063752375" sldId="2147483921"/>
          </pc:sldLayoutMkLst>
        </pc:sldLayoutChg>
        <pc:sldLayoutChg chg="add">
          <pc:chgData name="EZZINE, Hind" userId="S::ezzineh@who.int::edcab00f-6318-46e5-a4a9-188b01ee222f" providerId="AD" clId="Web-{D4F968BB-8F96-904B-541E-323F9CAB0BA9}" dt="2022-06-10T13:49:30.036" v="0"/>
          <pc:sldLayoutMkLst>
            <pc:docMk/>
            <pc:sldMasterMk cId="19352866" sldId="2147483913"/>
            <pc:sldLayoutMk cId="126808772" sldId="2147483922"/>
          </pc:sldLayoutMkLst>
        </pc:sldLayoutChg>
        <pc:sldLayoutChg chg="add">
          <pc:chgData name="EZZINE, Hind" userId="S::ezzineh@who.int::edcab00f-6318-46e5-a4a9-188b01ee222f" providerId="AD" clId="Web-{D4F968BB-8F96-904B-541E-323F9CAB0BA9}" dt="2022-06-10T13:49:30.036" v="0"/>
          <pc:sldLayoutMkLst>
            <pc:docMk/>
            <pc:sldMasterMk cId="19352866" sldId="2147483913"/>
            <pc:sldLayoutMk cId="3625509648" sldId="2147483923"/>
          </pc:sldLayoutMkLst>
        </pc:sldLayoutChg>
        <pc:sldLayoutChg chg="add">
          <pc:chgData name="EZZINE, Hind" userId="S::ezzineh@who.int::edcab00f-6318-46e5-a4a9-188b01ee222f" providerId="AD" clId="Web-{D4F968BB-8F96-904B-541E-323F9CAB0BA9}" dt="2022-06-10T13:49:30.036" v="0"/>
          <pc:sldLayoutMkLst>
            <pc:docMk/>
            <pc:sldMasterMk cId="19352866" sldId="2147483913"/>
            <pc:sldLayoutMk cId="2598386979" sldId="2147483924"/>
          </pc:sldLayoutMkLst>
        </pc:sldLayoutChg>
        <pc:sldLayoutChg chg="add">
          <pc:chgData name="EZZINE, Hind" userId="S::ezzineh@who.int::edcab00f-6318-46e5-a4a9-188b01ee222f" providerId="AD" clId="Web-{D4F968BB-8F96-904B-541E-323F9CAB0BA9}" dt="2022-06-10T13:49:30.036" v="0"/>
          <pc:sldLayoutMkLst>
            <pc:docMk/>
            <pc:sldMasterMk cId="19352866" sldId="2147483913"/>
            <pc:sldLayoutMk cId="4018426610" sldId="2147483925"/>
          </pc:sldLayoutMkLst>
        </pc:sldLayoutChg>
        <pc:sldLayoutChg chg="add">
          <pc:chgData name="EZZINE, Hind" userId="S::ezzineh@who.int::edcab00f-6318-46e5-a4a9-188b01ee222f" providerId="AD" clId="Web-{D4F968BB-8F96-904B-541E-323F9CAB0BA9}" dt="2022-06-10T13:49:30.036" v="0"/>
          <pc:sldLayoutMkLst>
            <pc:docMk/>
            <pc:sldMasterMk cId="19352866" sldId="2147483913"/>
            <pc:sldLayoutMk cId="1591940078" sldId="2147483926"/>
          </pc:sldLayoutMkLst>
        </pc:sldLayoutChg>
      </pc:sldMasterChg>
    </pc:docChg>
  </pc:docChgLst>
  <pc:docChgLst>
    <pc:chgData name="GOMEZ, Paula" userId="S::gomezp@who.int::c93cf399-3ed7-4230-9282-8831e3fe5ae7" providerId="AD" clId="Web-{8C5AE30C-F74B-E82D-CBF0-15499F8C7082}"/>
    <pc:docChg chg="modSld sldOrd">
      <pc:chgData name="GOMEZ, Paula" userId="S::gomezp@who.int::c93cf399-3ed7-4230-9282-8831e3fe5ae7" providerId="AD" clId="Web-{8C5AE30C-F74B-E82D-CBF0-15499F8C7082}" dt="2022-06-10T13:34:10.869" v="58" actId="20577"/>
      <pc:docMkLst>
        <pc:docMk/>
      </pc:docMkLst>
      <pc:sldChg chg="modSp">
        <pc:chgData name="GOMEZ, Paula" userId="S::gomezp@who.int::c93cf399-3ed7-4230-9282-8831e3fe5ae7" providerId="AD" clId="Web-{8C5AE30C-F74B-E82D-CBF0-15499F8C7082}" dt="2022-06-10T13:32:48.319" v="39" actId="20577"/>
        <pc:sldMkLst>
          <pc:docMk/>
          <pc:sldMk cId="23985929" sldId="428"/>
        </pc:sldMkLst>
        <pc:spChg chg="mod">
          <ac:chgData name="GOMEZ, Paula" userId="S::gomezp@who.int::c93cf399-3ed7-4230-9282-8831e3fe5ae7" providerId="AD" clId="Web-{8C5AE30C-F74B-E82D-CBF0-15499F8C7082}" dt="2022-06-10T13:32:02.552" v="21" actId="20577"/>
          <ac:spMkLst>
            <pc:docMk/>
            <pc:sldMk cId="23985929" sldId="428"/>
            <ac:spMk id="34818" creationId="{00000000-0000-0000-0000-000000000000}"/>
          </ac:spMkLst>
        </pc:spChg>
        <pc:spChg chg="mod">
          <ac:chgData name="GOMEZ, Paula" userId="S::gomezp@who.int::c93cf399-3ed7-4230-9282-8831e3fe5ae7" providerId="AD" clId="Web-{8C5AE30C-F74B-E82D-CBF0-15499F8C7082}" dt="2022-06-10T13:32:48.319" v="39" actId="20577"/>
          <ac:spMkLst>
            <pc:docMk/>
            <pc:sldMk cId="23985929" sldId="428"/>
            <ac:spMk id="34819" creationId="{00000000-0000-0000-0000-000000000000}"/>
          </ac:spMkLst>
        </pc:spChg>
      </pc:sldChg>
      <pc:sldChg chg="modSp">
        <pc:chgData name="GOMEZ, Paula" userId="S::gomezp@who.int::c93cf399-3ed7-4230-9282-8831e3fe5ae7" providerId="AD" clId="Web-{8C5AE30C-F74B-E82D-CBF0-15499F8C7082}" dt="2022-06-10T13:30:56.254" v="8" actId="20577"/>
        <pc:sldMkLst>
          <pc:docMk/>
          <pc:sldMk cId="2342737397" sldId="431"/>
        </pc:sldMkLst>
        <pc:spChg chg="mod">
          <ac:chgData name="GOMEZ, Paula" userId="S::gomezp@who.int::c93cf399-3ed7-4230-9282-8831e3fe5ae7" providerId="AD" clId="Web-{8C5AE30C-F74B-E82D-CBF0-15499F8C7082}" dt="2022-06-10T13:30:56.254" v="8" actId="20577"/>
          <ac:spMkLst>
            <pc:docMk/>
            <pc:sldMk cId="2342737397" sldId="431"/>
            <ac:spMk id="2" creationId="{00000000-0000-0000-0000-000000000000}"/>
          </ac:spMkLst>
        </pc:spChg>
      </pc:sldChg>
      <pc:sldChg chg="modSp">
        <pc:chgData name="GOMEZ, Paula" userId="S::gomezp@who.int::c93cf399-3ed7-4230-9282-8831e3fe5ae7" providerId="AD" clId="Web-{8C5AE30C-F74B-E82D-CBF0-15499F8C7082}" dt="2022-06-10T13:33:09.383" v="42" actId="20577"/>
        <pc:sldMkLst>
          <pc:docMk/>
          <pc:sldMk cId="232288190" sldId="433"/>
        </pc:sldMkLst>
        <pc:spChg chg="mod">
          <ac:chgData name="GOMEZ, Paula" userId="S::gomezp@who.int::c93cf399-3ed7-4230-9282-8831e3fe5ae7" providerId="AD" clId="Web-{8C5AE30C-F74B-E82D-CBF0-15499F8C7082}" dt="2022-06-10T13:33:09.383" v="42" actId="20577"/>
          <ac:spMkLst>
            <pc:docMk/>
            <pc:sldMk cId="232288190" sldId="433"/>
            <ac:spMk id="34819" creationId="{00000000-0000-0000-0000-000000000000}"/>
          </ac:spMkLst>
        </pc:spChg>
      </pc:sldChg>
      <pc:sldChg chg="modSp">
        <pc:chgData name="GOMEZ, Paula" userId="S::gomezp@who.int::c93cf399-3ed7-4230-9282-8831e3fe5ae7" providerId="AD" clId="Web-{8C5AE30C-F74B-E82D-CBF0-15499F8C7082}" dt="2022-06-10T13:34:10.869" v="58" actId="20577"/>
        <pc:sldMkLst>
          <pc:docMk/>
          <pc:sldMk cId="2214795084" sldId="435"/>
        </pc:sldMkLst>
        <pc:spChg chg="mod">
          <ac:chgData name="GOMEZ, Paula" userId="S::gomezp@who.int::c93cf399-3ed7-4230-9282-8831e3fe5ae7" providerId="AD" clId="Web-{8C5AE30C-F74B-E82D-CBF0-15499F8C7082}" dt="2022-06-10T13:34:10.869" v="58" actId="20577"/>
          <ac:spMkLst>
            <pc:docMk/>
            <pc:sldMk cId="2214795084" sldId="435"/>
            <ac:spMk id="34818" creationId="{00000000-0000-0000-0000-000000000000}"/>
          </ac:spMkLst>
        </pc:spChg>
        <pc:spChg chg="mod">
          <ac:chgData name="GOMEZ, Paula" userId="S::gomezp@who.int::c93cf399-3ed7-4230-9282-8831e3fe5ae7" providerId="AD" clId="Web-{8C5AE30C-F74B-E82D-CBF0-15499F8C7082}" dt="2022-06-10T13:33:31.430" v="46" actId="1076"/>
          <ac:spMkLst>
            <pc:docMk/>
            <pc:sldMk cId="2214795084" sldId="435"/>
            <ac:spMk id="34819" creationId="{00000000-0000-0000-0000-000000000000}"/>
          </ac:spMkLst>
        </pc:spChg>
      </pc:sldChg>
      <pc:sldChg chg="modSp">
        <pc:chgData name="GOMEZ, Paula" userId="S::gomezp@who.int::c93cf399-3ed7-4230-9282-8831e3fe5ae7" providerId="AD" clId="Web-{8C5AE30C-F74B-E82D-CBF0-15499F8C7082}" dt="2022-06-10T13:32:38.038" v="38" actId="20577"/>
        <pc:sldMkLst>
          <pc:docMk/>
          <pc:sldMk cId="1743859540" sldId="436"/>
        </pc:sldMkLst>
        <pc:spChg chg="mod">
          <ac:chgData name="GOMEZ, Paula" userId="S::gomezp@who.int::c93cf399-3ed7-4230-9282-8831e3fe5ae7" providerId="AD" clId="Web-{8C5AE30C-F74B-E82D-CBF0-15499F8C7082}" dt="2022-06-10T13:32:19.740" v="29" actId="20577"/>
          <ac:spMkLst>
            <pc:docMk/>
            <pc:sldMk cId="1743859540" sldId="436"/>
            <ac:spMk id="33794" creationId="{00000000-0000-0000-0000-000000000000}"/>
          </ac:spMkLst>
        </pc:spChg>
        <pc:spChg chg="mod">
          <ac:chgData name="GOMEZ, Paula" userId="S::gomezp@who.int::c93cf399-3ed7-4230-9282-8831e3fe5ae7" providerId="AD" clId="Web-{8C5AE30C-F74B-E82D-CBF0-15499F8C7082}" dt="2022-06-10T13:32:38.038" v="38" actId="20577"/>
          <ac:spMkLst>
            <pc:docMk/>
            <pc:sldMk cId="1743859540" sldId="436"/>
            <ac:spMk id="33795" creationId="{00000000-0000-0000-0000-000000000000}"/>
          </ac:spMkLst>
        </pc:spChg>
      </pc:sldChg>
      <pc:sldChg chg="modSp">
        <pc:chgData name="GOMEZ, Paula" userId="S::gomezp@who.int::c93cf399-3ed7-4230-9282-8831e3fe5ae7" providerId="AD" clId="Web-{8C5AE30C-F74B-E82D-CBF0-15499F8C7082}" dt="2022-06-10T13:33:19.055" v="45" actId="20577"/>
        <pc:sldMkLst>
          <pc:docMk/>
          <pc:sldMk cId="375543415" sldId="437"/>
        </pc:sldMkLst>
        <pc:spChg chg="mod">
          <ac:chgData name="GOMEZ, Paula" userId="S::gomezp@who.int::c93cf399-3ed7-4230-9282-8831e3fe5ae7" providerId="AD" clId="Web-{8C5AE30C-F74B-E82D-CBF0-15499F8C7082}" dt="2022-06-10T13:33:19.055" v="45" actId="20577"/>
          <ac:spMkLst>
            <pc:docMk/>
            <pc:sldMk cId="375543415" sldId="437"/>
            <ac:spMk id="34819" creationId="{00000000-0000-0000-0000-000000000000}"/>
          </ac:spMkLst>
        </pc:spChg>
      </pc:sldChg>
      <pc:sldChg chg="modSp">
        <pc:chgData name="GOMEZ, Paula" userId="S::gomezp@who.int::c93cf399-3ed7-4230-9282-8831e3fe5ae7" providerId="AD" clId="Web-{8C5AE30C-F74B-E82D-CBF0-15499F8C7082}" dt="2022-06-10T13:30:17.971" v="5" actId="20577"/>
        <pc:sldMkLst>
          <pc:docMk/>
          <pc:sldMk cId="543975251" sldId="439"/>
        </pc:sldMkLst>
        <pc:spChg chg="mod">
          <ac:chgData name="GOMEZ, Paula" userId="S::gomezp@who.int::c93cf399-3ed7-4230-9282-8831e3fe5ae7" providerId="AD" clId="Web-{8C5AE30C-F74B-E82D-CBF0-15499F8C7082}" dt="2022-06-10T13:30:17.971" v="5" actId="20577"/>
          <ac:spMkLst>
            <pc:docMk/>
            <pc:sldMk cId="543975251" sldId="439"/>
            <ac:spMk id="3" creationId="{FE715C1D-0AFD-4B24-93D9-2F4112C6A19E}"/>
          </ac:spMkLst>
        </pc:spChg>
        <pc:spChg chg="mod">
          <ac:chgData name="GOMEZ, Paula" userId="S::gomezp@who.int::c93cf399-3ed7-4230-9282-8831e3fe5ae7" providerId="AD" clId="Web-{8C5AE30C-F74B-E82D-CBF0-15499F8C7082}" dt="2022-06-10T13:30:12.658" v="4" actId="1076"/>
          <ac:spMkLst>
            <pc:docMk/>
            <pc:sldMk cId="543975251" sldId="439"/>
            <ac:spMk id="7" creationId="{E3C25143-3118-47F4-BF5F-A061F0220837}"/>
          </ac:spMkLst>
        </pc:spChg>
      </pc:sldChg>
      <pc:sldChg chg="modSp ord">
        <pc:chgData name="GOMEZ, Paula" userId="S::gomezp@who.int::c93cf399-3ed7-4230-9282-8831e3fe5ae7" providerId="AD" clId="Web-{8C5AE30C-F74B-E82D-CBF0-15499F8C7082}" dt="2022-06-10T13:31:34.723" v="19"/>
        <pc:sldMkLst>
          <pc:docMk/>
          <pc:sldMk cId="944644101" sldId="440"/>
        </pc:sldMkLst>
        <pc:spChg chg="mod">
          <ac:chgData name="GOMEZ, Paula" userId="S::gomezp@who.int::c93cf399-3ed7-4230-9282-8831e3fe5ae7" providerId="AD" clId="Web-{8C5AE30C-F74B-E82D-CBF0-15499F8C7082}" dt="2022-06-10T13:31:32.333" v="18" actId="20577"/>
          <ac:spMkLst>
            <pc:docMk/>
            <pc:sldMk cId="944644101" sldId="440"/>
            <ac:spMk id="4" creationId="{00000000-0000-0000-0000-000000000000}"/>
          </ac:spMkLst>
        </pc:spChg>
      </pc:sldChg>
      <pc:sldChg chg="modSp">
        <pc:chgData name="GOMEZ, Paula" userId="S::gomezp@who.int::c93cf399-3ed7-4230-9282-8831e3fe5ae7" providerId="AD" clId="Web-{8C5AE30C-F74B-E82D-CBF0-15499F8C7082}" dt="2022-06-10T13:31:26.176" v="17" actId="20577"/>
        <pc:sldMkLst>
          <pc:docMk/>
          <pc:sldMk cId="3664093716" sldId="442"/>
        </pc:sldMkLst>
        <pc:spChg chg="mod">
          <ac:chgData name="GOMEZ, Paula" userId="S::gomezp@who.int::c93cf399-3ed7-4230-9282-8831e3fe5ae7" providerId="AD" clId="Web-{8C5AE30C-F74B-E82D-CBF0-15499F8C7082}" dt="2022-06-10T13:31:26.176" v="17" actId="20577"/>
          <ac:spMkLst>
            <pc:docMk/>
            <pc:sldMk cId="3664093716" sldId="442"/>
            <ac:spMk id="3" creationId="{00000000-0000-0000-0000-000000000000}"/>
          </ac:spMkLst>
        </pc:spChg>
      </pc:sldChg>
    </pc:docChg>
  </pc:docChgLst>
  <pc:docChgLst>
    <pc:chgData name="EZZINE, Hind" userId="S::ezzineh@who.int::edcab00f-6318-46e5-a4a9-188b01ee222f" providerId="AD" clId="Web-{1D3F4373-B492-277C-927D-EE7928927F05}"/>
    <pc:docChg chg="addSld delSld modSld addMainMaster modMainMaster">
      <pc:chgData name="EZZINE, Hind" userId="S::ezzineh@who.int::edcab00f-6318-46e5-a4a9-188b01ee222f" providerId="AD" clId="Web-{1D3F4373-B492-277C-927D-EE7928927F05}" dt="2022-05-20T15:04:22.452" v="10"/>
      <pc:docMkLst>
        <pc:docMk/>
      </pc:docMkLst>
      <pc:sldChg chg="addSp delSp">
        <pc:chgData name="EZZINE, Hind" userId="S::ezzineh@who.int::edcab00f-6318-46e5-a4a9-188b01ee222f" providerId="AD" clId="Web-{1D3F4373-B492-277C-927D-EE7928927F05}" dt="2022-05-20T15:03:42.965" v="8"/>
        <pc:sldMkLst>
          <pc:docMk/>
          <pc:sldMk cId="3106784767" sldId="427"/>
        </pc:sldMkLst>
        <pc:spChg chg="add del">
          <ac:chgData name="EZZINE, Hind" userId="S::ezzineh@who.int::edcab00f-6318-46e5-a4a9-188b01ee222f" providerId="AD" clId="Web-{1D3F4373-B492-277C-927D-EE7928927F05}" dt="2022-05-20T15:03:42.965" v="8"/>
          <ac:spMkLst>
            <pc:docMk/>
            <pc:sldMk cId="3106784767" sldId="427"/>
            <ac:spMk id="2" creationId="{5ADA5A3F-E808-E828-49AB-2CA9014C6E9A}"/>
          </ac:spMkLst>
        </pc:spChg>
      </pc:sldChg>
      <pc:sldChg chg="addSp delSp modSp">
        <pc:chgData name="EZZINE, Hind" userId="S::ezzineh@who.int::edcab00f-6318-46e5-a4a9-188b01ee222f" providerId="AD" clId="Web-{1D3F4373-B492-277C-927D-EE7928927F05}" dt="2022-05-20T15:01:57.396" v="4" actId="20577"/>
        <pc:sldMkLst>
          <pc:docMk/>
          <pc:sldMk cId="543975251" sldId="439"/>
        </pc:sldMkLst>
        <pc:spChg chg="mod">
          <ac:chgData name="EZZINE, Hind" userId="S::ezzineh@who.int::edcab00f-6318-46e5-a4a9-188b01ee222f" providerId="AD" clId="Web-{1D3F4373-B492-277C-927D-EE7928927F05}" dt="2022-05-20T15:01:57.396" v="4" actId="20577"/>
          <ac:spMkLst>
            <pc:docMk/>
            <pc:sldMk cId="543975251" sldId="439"/>
            <ac:spMk id="3" creationId="{FE715C1D-0AFD-4B24-93D9-2F4112C6A19E}"/>
          </ac:spMkLst>
        </pc:spChg>
        <pc:spChg chg="add mod">
          <ac:chgData name="EZZINE, Hind" userId="S::ezzineh@who.int::edcab00f-6318-46e5-a4a9-188b01ee222f" providerId="AD" clId="Web-{1D3F4373-B492-277C-927D-EE7928927F05}" dt="2022-05-20T15:01:43.348" v="2" actId="1076"/>
          <ac:spMkLst>
            <pc:docMk/>
            <pc:sldMk cId="543975251" sldId="439"/>
            <ac:spMk id="6" creationId="{EFAA5815-D1A6-B179-D969-84472A3940A5}"/>
          </ac:spMkLst>
        </pc:spChg>
        <pc:spChg chg="mod">
          <ac:chgData name="EZZINE, Hind" userId="S::ezzineh@who.int::edcab00f-6318-46e5-a4a9-188b01ee222f" providerId="AD" clId="Web-{1D3F4373-B492-277C-927D-EE7928927F05}" dt="2022-05-20T15:01:47.161" v="3" actId="1076"/>
          <ac:spMkLst>
            <pc:docMk/>
            <pc:sldMk cId="543975251" sldId="439"/>
            <ac:spMk id="7" creationId="{E3C25143-3118-47F4-BF5F-A061F0220837}"/>
          </ac:spMkLst>
        </pc:spChg>
        <pc:spChg chg="del">
          <ac:chgData name="EZZINE, Hind" userId="S::ezzineh@who.int::edcab00f-6318-46e5-a4a9-188b01ee222f" providerId="AD" clId="Web-{1D3F4373-B492-277C-927D-EE7928927F05}" dt="2022-05-20T15:01:29.785" v="0"/>
          <ac:spMkLst>
            <pc:docMk/>
            <pc:sldMk cId="543975251" sldId="439"/>
            <ac:spMk id="8" creationId="{FA59C03A-A1D2-4EEF-9BF0-A38DA1F2985E}"/>
          </ac:spMkLst>
        </pc:spChg>
      </pc:sldChg>
      <pc:sldChg chg="del">
        <pc:chgData name="EZZINE, Hind" userId="S::ezzineh@who.int::edcab00f-6318-46e5-a4a9-188b01ee222f" providerId="AD" clId="Web-{1D3F4373-B492-277C-927D-EE7928927F05}" dt="2022-05-20T15:03:12.026" v="5"/>
        <pc:sldMkLst>
          <pc:docMk/>
          <pc:sldMk cId="2471834204" sldId="441"/>
        </pc:sldMkLst>
      </pc:sldChg>
      <pc:sldChg chg="add del">
        <pc:chgData name="EZZINE, Hind" userId="S::ezzineh@who.int::edcab00f-6318-46e5-a4a9-188b01ee222f" providerId="AD" clId="Web-{1D3F4373-B492-277C-927D-EE7928927F05}" dt="2022-05-20T15:04:22.452" v="10"/>
        <pc:sldMkLst>
          <pc:docMk/>
          <pc:sldMk cId="3820879134" sldId="441"/>
        </pc:sldMkLst>
      </pc:sldChg>
      <pc:sldChg chg="add">
        <pc:chgData name="EZZINE, Hind" userId="S::ezzineh@who.int::edcab00f-6318-46e5-a4a9-188b01ee222f" providerId="AD" clId="Web-{1D3F4373-B492-277C-927D-EE7928927F05}" dt="2022-05-20T15:04:18.436" v="9"/>
        <pc:sldMkLst>
          <pc:docMk/>
          <pc:sldMk cId="3664093716" sldId="442"/>
        </pc:sldMkLst>
      </pc:sldChg>
      <pc:sldMasterChg chg="add addSldLayout">
        <pc:chgData name="EZZINE, Hind" userId="S::ezzineh@who.int::edcab00f-6318-46e5-a4a9-188b01ee222f" providerId="AD" clId="Web-{1D3F4373-B492-277C-927D-EE7928927F05}" dt="2022-05-20T15:03:14.713" v="6"/>
        <pc:sldMasterMkLst>
          <pc:docMk/>
          <pc:sldMasterMk cId="19352866" sldId="2147483761"/>
        </pc:sldMasterMkLst>
        <pc:sldLayoutChg chg="add">
          <pc:chgData name="EZZINE, Hind" userId="S::ezzineh@who.int::edcab00f-6318-46e5-a4a9-188b01ee222f" providerId="AD" clId="Web-{1D3F4373-B492-277C-927D-EE7928927F05}" dt="2022-05-20T15:03:14.713" v="6"/>
          <pc:sldLayoutMkLst>
            <pc:docMk/>
            <pc:sldMasterMk cId="19352866" sldId="2147483761"/>
            <pc:sldLayoutMk cId="2992809033" sldId="2147483763"/>
          </pc:sldLayoutMkLst>
        </pc:sldLayoutChg>
        <pc:sldLayoutChg chg="add">
          <pc:chgData name="EZZINE, Hind" userId="S::ezzineh@who.int::edcab00f-6318-46e5-a4a9-188b01ee222f" providerId="AD" clId="Web-{1D3F4373-B492-277C-927D-EE7928927F05}" dt="2022-05-20T15:03:14.713" v="6"/>
          <pc:sldLayoutMkLst>
            <pc:docMk/>
            <pc:sldMasterMk cId="19352866" sldId="2147483761"/>
            <pc:sldLayoutMk cId="3724336043" sldId="2147483764"/>
          </pc:sldLayoutMkLst>
        </pc:sldLayoutChg>
        <pc:sldLayoutChg chg="add">
          <pc:chgData name="EZZINE, Hind" userId="S::ezzineh@who.int::edcab00f-6318-46e5-a4a9-188b01ee222f" providerId="AD" clId="Web-{1D3F4373-B492-277C-927D-EE7928927F05}" dt="2022-05-20T15:03:14.713" v="6"/>
          <pc:sldLayoutMkLst>
            <pc:docMk/>
            <pc:sldMasterMk cId="19352866" sldId="2147483761"/>
            <pc:sldLayoutMk cId="3625509648" sldId="2147483769"/>
          </pc:sldLayoutMkLst>
        </pc:sldLayoutChg>
        <pc:sldLayoutChg chg="add">
          <pc:chgData name="EZZINE, Hind" userId="S::ezzineh@who.int::edcab00f-6318-46e5-a4a9-188b01ee222f" providerId="AD" clId="Web-{1D3F4373-B492-277C-927D-EE7928927F05}" dt="2022-05-20T15:03:14.713" v="6"/>
          <pc:sldLayoutMkLst>
            <pc:docMk/>
            <pc:sldMasterMk cId="19352866" sldId="2147483761"/>
            <pc:sldLayoutMk cId="2598386979" sldId="2147483770"/>
          </pc:sldLayoutMkLst>
        </pc:sldLayoutChg>
        <pc:sldLayoutChg chg="add">
          <pc:chgData name="EZZINE, Hind" userId="S::ezzineh@who.int::edcab00f-6318-46e5-a4a9-188b01ee222f" providerId="AD" clId="Web-{1D3F4373-B492-277C-927D-EE7928927F05}" dt="2022-05-20T15:03:14.713" v="6"/>
          <pc:sldLayoutMkLst>
            <pc:docMk/>
            <pc:sldMasterMk cId="19352866" sldId="2147483761"/>
            <pc:sldLayoutMk cId="4018426610" sldId="2147483771"/>
          </pc:sldLayoutMkLst>
        </pc:sldLayoutChg>
        <pc:sldLayoutChg chg="add">
          <pc:chgData name="EZZINE, Hind" userId="S::ezzineh@who.int::edcab00f-6318-46e5-a4a9-188b01ee222f" providerId="AD" clId="Web-{1D3F4373-B492-277C-927D-EE7928927F05}" dt="2022-05-20T15:03:14.713" v="6"/>
          <pc:sldLayoutMkLst>
            <pc:docMk/>
            <pc:sldMasterMk cId="19352866" sldId="2147483761"/>
            <pc:sldLayoutMk cId="1591940078" sldId="2147483784"/>
          </pc:sldLayoutMkLst>
        </pc:sldLayoutChg>
        <pc:sldLayoutChg chg="add">
          <pc:chgData name="EZZINE, Hind" userId="S::ezzineh@who.int::edcab00f-6318-46e5-a4a9-188b01ee222f" providerId="AD" clId="Web-{1D3F4373-B492-277C-927D-EE7928927F05}" dt="2022-05-20T15:03:14.713" v="6"/>
          <pc:sldLayoutMkLst>
            <pc:docMk/>
            <pc:sldMasterMk cId="19352866" sldId="2147483761"/>
            <pc:sldLayoutMk cId="1828371406" sldId="2147483974"/>
          </pc:sldLayoutMkLst>
        </pc:sldLayoutChg>
        <pc:sldLayoutChg chg="add">
          <pc:chgData name="EZZINE, Hind" userId="S::ezzineh@who.int::edcab00f-6318-46e5-a4a9-188b01ee222f" providerId="AD" clId="Web-{1D3F4373-B492-277C-927D-EE7928927F05}" dt="2022-05-20T15:03:14.713" v="6"/>
          <pc:sldLayoutMkLst>
            <pc:docMk/>
            <pc:sldMasterMk cId="19352866" sldId="2147483761"/>
            <pc:sldLayoutMk cId="681889584" sldId="2147483975"/>
          </pc:sldLayoutMkLst>
        </pc:sldLayoutChg>
        <pc:sldLayoutChg chg="add">
          <pc:chgData name="EZZINE, Hind" userId="S::ezzineh@who.int::edcab00f-6318-46e5-a4a9-188b01ee222f" providerId="AD" clId="Web-{1D3F4373-B492-277C-927D-EE7928927F05}" dt="2022-05-20T15:03:14.713" v="6"/>
          <pc:sldLayoutMkLst>
            <pc:docMk/>
            <pc:sldMasterMk cId="19352866" sldId="2147483761"/>
            <pc:sldLayoutMk cId="2262953768" sldId="2147483976"/>
          </pc:sldLayoutMkLst>
        </pc:sldLayoutChg>
        <pc:sldLayoutChg chg="add">
          <pc:chgData name="EZZINE, Hind" userId="S::ezzineh@who.int::edcab00f-6318-46e5-a4a9-188b01ee222f" providerId="AD" clId="Web-{1D3F4373-B492-277C-927D-EE7928927F05}" dt="2022-05-20T15:03:14.713" v="6"/>
          <pc:sldLayoutMkLst>
            <pc:docMk/>
            <pc:sldMasterMk cId="19352866" sldId="2147483761"/>
            <pc:sldLayoutMk cId="2618931763" sldId="2147483982"/>
          </pc:sldLayoutMkLst>
        </pc:sldLayoutChg>
        <pc:sldLayoutChg chg="add">
          <pc:chgData name="EZZINE, Hind" userId="S::ezzineh@who.int::edcab00f-6318-46e5-a4a9-188b01ee222f" providerId="AD" clId="Web-{1D3F4373-B492-277C-927D-EE7928927F05}" dt="2022-05-20T15:03:14.713" v="6"/>
          <pc:sldLayoutMkLst>
            <pc:docMk/>
            <pc:sldMasterMk cId="19352866" sldId="2147483761"/>
            <pc:sldLayoutMk cId="3736837534" sldId="2147483983"/>
          </pc:sldLayoutMkLst>
        </pc:sldLayoutChg>
        <pc:sldLayoutChg chg="add">
          <pc:chgData name="EZZINE, Hind" userId="S::ezzineh@who.int::edcab00f-6318-46e5-a4a9-188b01ee222f" providerId="AD" clId="Web-{1D3F4373-B492-277C-927D-EE7928927F05}" dt="2022-05-20T15:03:14.713" v="6"/>
          <pc:sldLayoutMkLst>
            <pc:docMk/>
            <pc:sldMasterMk cId="19352866" sldId="2147483761"/>
            <pc:sldLayoutMk cId="1063752375" sldId="2147483984"/>
          </pc:sldLayoutMkLst>
        </pc:sldLayoutChg>
        <pc:sldLayoutChg chg="add">
          <pc:chgData name="EZZINE, Hind" userId="S::ezzineh@who.int::edcab00f-6318-46e5-a4a9-188b01ee222f" providerId="AD" clId="Web-{1D3F4373-B492-277C-927D-EE7928927F05}" dt="2022-05-20T15:03:14.713" v="6"/>
          <pc:sldLayoutMkLst>
            <pc:docMk/>
            <pc:sldMasterMk cId="19352866" sldId="2147483761"/>
            <pc:sldLayoutMk cId="126808772" sldId="2147483985"/>
          </pc:sldLayoutMkLst>
        </pc:sldLayoutChg>
      </pc:sldMasterChg>
      <pc:sldMasterChg chg="modSldLayout">
        <pc:chgData name="EZZINE, Hind" userId="S::ezzineh@who.int::edcab00f-6318-46e5-a4a9-188b01ee222f" providerId="AD" clId="Web-{1D3F4373-B492-277C-927D-EE7928927F05}" dt="2022-05-20T15:03:14.713" v="6"/>
        <pc:sldMasterMkLst>
          <pc:docMk/>
          <pc:sldMasterMk cId="1533177493" sldId="2147483781"/>
        </pc:sldMasterMkLst>
        <pc:sldLayoutChg chg="replId">
          <pc:chgData name="EZZINE, Hind" userId="S::ezzineh@who.int::edcab00f-6318-46e5-a4a9-188b01ee222f" providerId="AD" clId="Web-{1D3F4373-B492-277C-927D-EE7928927F05}" dt="2022-05-20T15:03:14.713" v="6"/>
          <pc:sldLayoutMkLst>
            <pc:docMk/>
            <pc:sldMasterMk cId="1533177493" sldId="2147483781"/>
            <pc:sldLayoutMk cId="238172258" sldId="2147483977"/>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1" y="0"/>
            <a:ext cx="4279533" cy="339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rtlCol="0" anchor="t" anchorCtr="0" compatLnSpc="1">
            <a:prstTxWarp prst="textNoShape">
              <a:avLst/>
            </a:prstTxWarp>
          </a:bodyPr>
          <a:lstStyle>
            <a:lvl1pPr>
              <a:defRPr sz="1200">
                <a:cs typeface="+mn-cs"/>
              </a:defRPr>
            </a:lvl1pPr>
          </a:lstStyle>
          <a:p>
            <a:pPr rtl="0">
              <a:defRPr/>
            </a:pPr>
            <a:endParaRPr lang="en-US" altLang="en-US"/>
          </a:p>
        </p:txBody>
      </p:sp>
      <p:sp>
        <p:nvSpPr>
          <p:cNvPr id="50179" name="Rectangle 3"/>
          <p:cNvSpPr>
            <a:spLocks noGrp="1" noChangeArrowheads="1"/>
          </p:cNvSpPr>
          <p:nvPr>
            <p:ph type="dt" sz="quarter" idx="1"/>
          </p:nvPr>
        </p:nvSpPr>
        <p:spPr bwMode="auto">
          <a:xfrm>
            <a:off x="5592415" y="0"/>
            <a:ext cx="4279533" cy="339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rtlCol="0" anchor="t" anchorCtr="0" compatLnSpc="1">
            <a:prstTxWarp prst="textNoShape">
              <a:avLst/>
            </a:prstTxWarp>
          </a:bodyPr>
          <a:lstStyle>
            <a:lvl1pPr algn="r">
              <a:defRPr sz="1200">
                <a:cs typeface="+mn-cs"/>
              </a:defRPr>
            </a:lvl1pPr>
          </a:lstStyle>
          <a:p>
            <a:pPr rtl="0">
              <a:defRPr/>
            </a:pPr>
            <a:endParaRPr lang="en-US" altLang="en-US"/>
          </a:p>
        </p:txBody>
      </p:sp>
      <p:sp>
        <p:nvSpPr>
          <p:cNvPr id="50180" name="Rectangle 4"/>
          <p:cNvSpPr>
            <a:spLocks noGrp="1" noChangeArrowheads="1"/>
          </p:cNvSpPr>
          <p:nvPr>
            <p:ph type="ftr" sz="quarter" idx="2"/>
          </p:nvPr>
        </p:nvSpPr>
        <p:spPr bwMode="auto">
          <a:xfrm>
            <a:off x="1" y="6456761"/>
            <a:ext cx="4279533" cy="339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rtlCol="0" anchor="b" anchorCtr="0" compatLnSpc="1">
            <a:prstTxWarp prst="textNoShape">
              <a:avLst/>
            </a:prstTxWarp>
          </a:bodyPr>
          <a:lstStyle>
            <a:lvl1pPr>
              <a:defRPr sz="1200">
                <a:cs typeface="+mn-cs"/>
              </a:defRPr>
            </a:lvl1pPr>
          </a:lstStyle>
          <a:p>
            <a:pPr rtl="0">
              <a:defRPr/>
            </a:pPr>
            <a:endParaRPr lang="en-US" altLang="en-US"/>
          </a:p>
        </p:txBody>
      </p:sp>
      <p:sp>
        <p:nvSpPr>
          <p:cNvPr id="50181" name="Rectangle 5"/>
          <p:cNvSpPr>
            <a:spLocks noGrp="1" noChangeArrowheads="1"/>
          </p:cNvSpPr>
          <p:nvPr>
            <p:ph type="sldNum" sz="quarter" idx="3"/>
          </p:nvPr>
        </p:nvSpPr>
        <p:spPr bwMode="auto">
          <a:xfrm>
            <a:off x="5592415" y="6456761"/>
            <a:ext cx="4279533" cy="339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rtlCol="0" anchor="b" anchorCtr="0" compatLnSpc="1">
            <a:prstTxWarp prst="textNoShape">
              <a:avLst/>
            </a:prstTxWarp>
          </a:bodyPr>
          <a:lstStyle>
            <a:lvl1pPr algn="r">
              <a:defRPr sz="1200">
                <a:cs typeface="+mn-cs"/>
              </a:defRPr>
            </a:lvl1pPr>
          </a:lstStyle>
          <a:p>
            <a:pPr rtl="0">
              <a:defRPr/>
            </a:pPr>
            <a:fld id="{3E072A0C-A2E6-4C50-B864-7EBF183A47E5}" type="slidenum">
              <a:rPr lang="en-US" altLang="en-US"/>
              <a:pPr rtl="0">
                <a:defRPr/>
              </a:pPr>
              <a:t>‹#›</a:t>
            </a:fld>
            <a:endParaRPr lang="en-US" altLang="en-US"/>
          </a:p>
        </p:txBody>
      </p:sp>
    </p:spTree>
    <p:extLst>
      <p:ext uri="{BB962C8B-B14F-4D97-AF65-F5344CB8AC3E}">
        <p14:creationId xmlns:p14="http://schemas.microsoft.com/office/powerpoint/2010/main" val="27415315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4279533" cy="339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rtlCol="0" anchor="t" anchorCtr="0" compatLnSpc="1">
            <a:prstTxWarp prst="textNoShape">
              <a:avLst/>
            </a:prstTxWarp>
          </a:bodyPr>
          <a:lstStyle>
            <a:lvl1pPr>
              <a:defRPr sz="1200">
                <a:cs typeface="+mn-cs"/>
              </a:defRPr>
            </a:lvl1pPr>
          </a:lstStyle>
          <a:p>
            <a:pPr rtl="0">
              <a:defRPr/>
            </a:pPr>
            <a:endParaRPr lang="en-US" altLang="en-US"/>
          </a:p>
        </p:txBody>
      </p:sp>
      <p:sp>
        <p:nvSpPr>
          <p:cNvPr id="4099" name="Rectangle 3"/>
          <p:cNvSpPr>
            <a:spLocks noGrp="1" noChangeArrowheads="1"/>
          </p:cNvSpPr>
          <p:nvPr>
            <p:ph type="dt" idx="1"/>
          </p:nvPr>
        </p:nvSpPr>
        <p:spPr bwMode="auto">
          <a:xfrm>
            <a:off x="5592415" y="0"/>
            <a:ext cx="4279533" cy="339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rtlCol="0" anchor="t" anchorCtr="0" compatLnSpc="1">
            <a:prstTxWarp prst="textNoShape">
              <a:avLst/>
            </a:prstTxWarp>
          </a:bodyPr>
          <a:lstStyle>
            <a:lvl1pPr algn="r">
              <a:defRPr sz="1200">
                <a:cs typeface="+mn-cs"/>
              </a:defRPr>
            </a:lvl1pPr>
          </a:lstStyle>
          <a:p>
            <a:pPr rtl="0">
              <a:defRPr/>
            </a:pPr>
            <a:endParaRPr lang="en-US" altLang="en-US"/>
          </a:p>
        </p:txBody>
      </p:sp>
      <p:sp>
        <p:nvSpPr>
          <p:cNvPr id="38916" name="Rectangle 4"/>
          <p:cNvSpPr>
            <a:spLocks noGrp="1" noRot="1" noChangeAspect="1" noChangeArrowheads="1" noTextEdit="1"/>
          </p:cNvSpPr>
          <p:nvPr>
            <p:ph type="sldImg" idx="2"/>
          </p:nvPr>
        </p:nvSpPr>
        <p:spPr bwMode="auto">
          <a:xfrm>
            <a:off x="3241675" y="511175"/>
            <a:ext cx="3392488" cy="25463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88118" y="3228923"/>
            <a:ext cx="7898017" cy="3058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rtlCol="0" anchor="t" anchorCtr="0" compatLnSpc="1">
            <a:prstTxWarp prst="textNoShape">
              <a:avLst/>
            </a:prstTxWarp>
          </a:bodyPr>
          <a:lstStyle/>
          <a:p>
            <a:pPr lvl="0" rtl="0"/>
            <a:r>
              <a:rPr lang="fr" noProof="0"/>
              <a:t>Click to edit Master text styles</a:t>
            </a:r>
          </a:p>
          <a:p>
            <a:pPr lvl="1" rtl="0"/>
            <a:r>
              <a:rPr lang="fr" noProof="0"/>
              <a:t>Second level</a:t>
            </a:r>
          </a:p>
          <a:p>
            <a:pPr lvl="2" rtl="0"/>
            <a:r>
              <a:rPr lang="fr" noProof="0"/>
              <a:t>Third level</a:t>
            </a:r>
          </a:p>
          <a:p>
            <a:pPr lvl="3" rtl="0"/>
            <a:r>
              <a:rPr lang="fr" noProof="0"/>
              <a:t>Fourth level</a:t>
            </a:r>
          </a:p>
          <a:p>
            <a:pPr lvl="4" rtl="0"/>
            <a:r>
              <a:rPr lang="fr" noProof="0"/>
              <a:t>Fifth level</a:t>
            </a:r>
          </a:p>
        </p:txBody>
      </p:sp>
      <p:sp>
        <p:nvSpPr>
          <p:cNvPr id="4102" name="Rectangle 6"/>
          <p:cNvSpPr>
            <a:spLocks noGrp="1" noChangeArrowheads="1"/>
          </p:cNvSpPr>
          <p:nvPr>
            <p:ph type="ftr" sz="quarter" idx="4"/>
          </p:nvPr>
        </p:nvSpPr>
        <p:spPr bwMode="auto">
          <a:xfrm>
            <a:off x="1" y="6456761"/>
            <a:ext cx="4279533" cy="339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rtlCol="0" anchor="b" anchorCtr="0" compatLnSpc="1">
            <a:prstTxWarp prst="textNoShape">
              <a:avLst/>
            </a:prstTxWarp>
          </a:bodyPr>
          <a:lstStyle>
            <a:lvl1pPr>
              <a:defRPr sz="1200">
                <a:cs typeface="+mn-cs"/>
              </a:defRPr>
            </a:lvl1pPr>
          </a:lstStyle>
          <a:p>
            <a:pPr rtl="0">
              <a:defRPr/>
            </a:pPr>
            <a:endParaRPr lang="en-US" altLang="en-US"/>
          </a:p>
        </p:txBody>
      </p:sp>
      <p:sp>
        <p:nvSpPr>
          <p:cNvPr id="4103" name="Rectangle 7"/>
          <p:cNvSpPr>
            <a:spLocks noGrp="1" noChangeArrowheads="1"/>
          </p:cNvSpPr>
          <p:nvPr>
            <p:ph type="sldNum" sz="quarter" idx="5"/>
          </p:nvPr>
        </p:nvSpPr>
        <p:spPr bwMode="auto">
          <a:xfrm>
            <a:off x="5592415" y="6456761"/>
            <a:ext cx="4279533" cy="339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rtlCol="0" anchor="b" anchorCtr="0" compatLnSpc="1">
            <a:prstTxWarp prst="textNoShape">
              <a:avLst/>
            </a:prstTxWarp>
          </a:bodyPr>
          <a:lstStyle>
            <a:lvl1pPr algn="r">
              <a:defRPr sz="1200">
                <a:cs typeface="+mn-cs"/>
              </a:defRPr>
            </a:lvl1pPr>
          </a:lstStyle>
          <a:p>
            <a:pPr rtl="0">
              <a:defRPr/>
            </a:pPr>
            <a:fld id="{4148527E-B021-4B1F-B679-A8A83EF59C5F}" type="slidenum">
              <a:rPr lang="en-US" altLang="en-US"/>
              <a:pPr rtl="0">
                <a:defRPr/>
              </a:pPr>
              <a:t>‹#›</a:t>
            </a:fld>
            <a:endParaRPr lang="en-US" altLang="en-US"/>
          </a:p>
        </p:txBody>
      </p:sp>
    </p:spTree>
    <p:extLst>
      <p:ext uri="{BB962C8B-B14F-4D97-AF65-F5344CB8AC3E}">
        <p14:creationId xmlns:p14="http://schemas.microsoft.com/office/powerpoint/2010/main" val="42024846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316" name="Shape 316"/>
          <p:cNvSpPr>
            <a:spLocks noGrp="1"/>
          </p:cNvSpPr>
          <p:nvPr>
            <p:ph type="body" sz="quarter" idx="1"/>
          </p:nvPr>
        </p:nvSpPr>
        <p:spPr>
          <a:prstGeom prst="rect">
            <a:avLst/>
          </a:prstGeom>
        </p:spPr>
        <p:txBody>
          <a:bodyPr/>
          <a:lstStyle/>
          <a:p>
            <a:r>
              <a:rPr dirty="0"/>
              <a:t> </a:t>
            </a:r>
          </a:p>
        </p:txBody>
      </p:sp>
    </p:spTree>
    <p:extLst>
      <p:ext uri="{BB962C8B-B14F-4D97-AF65-F5344CB8AC3E}">
        <p14:creationId xmlns:p14="http://schemas.microsoft.com/office/powerpoint/2010/main" val="758376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hape 321"/>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322" name="Shape 322"/>
          <p:cNvSpPr>
            <a:spLocks noGrp="1"/>
          </p:cNvSpPr>
          <p:nvPr>
            <p:ph type="body" sz="quarter" idx="1"/>
          </p:nvPr>
        </p:nvSpPr>
        <p:spPr>
          <a:prstGeom prst="rect">
            <a:avLst/>
          </a:prstGeom>
        </p:spPr>
        <p:txBody>
          <a:bodyPr/>
          <a:lstStyle/>
          <a:p>
            <a:r>
              <a:rPr dirty="0"/>
              <a:t> </a:t>
            </a:r>
          </a:p>
        </p:txBody>
      </p:sp>
    </p:spTree>
    <p:extLst>
      <p:ext uri="{BB962C8B-B14F-4D97-AF65-F5344CB8AC3E}">
        <p14:creationId xmlns:p14="http://schemas.microsoft.com/office/powerpoint/2010/main" val="319721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hape 328"/>
          <p:cNvSpPr>
            <a:spLocks noGrp="1" noRot="1" noChangeAspect="1"/>
          </p:cNvSpPr>
          <p:nvPr>
            <p:ph type="sldImg"/>
          </p:nvPr>
        </p:nvSpPr>
        <p:spPr>
          <a:xfrm>
            <a:off x="1143000" y="685800"/>
            <a:ext cx="4572000" cy="3429000"/>
          </a:xfrm>
          <a:prstGeom prst="rect">
            <a:avLst/>
          </a:prstGeom>
        </p:spPr>
        <p:txBody>
          <a:bodyPr/>
          <a:lstStyle/>
          <a:p>
            <a:endParaRPr/>
          </a:p>
        </p:txBody>
      </p:sp>
      <p:sp>
        <p:nvSpPr>
          <p:cNvPr id="329" name="Shape 329"/>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3337834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indent="0" algn="l" defTabSz="914400" rtl="0" eaLnBrk="0" fontAlgn="base" latinLnBrk="0" hangingPunct="0">
              <a:lnSpc>
                <a:spcPct val="100000"/>
              </a:lnSpc>
              <a:spcBef>
                <a:spcPct val="30000"/>
              </a:spcBef>
              <a:spcAft>
                <a:spcPct val="0"/>
              </a:spcAft>
              <a:buClrTx/>
              <a:buSzTx/>
              <a:buFontTx/>
              <a:buNone/>
              <a:tabLst/>
              <a:defRPr/>
            </a:pPr>
            <a:r>
              <a:rPr lang="fr"/>
              <a:t>Remarque à l’intention des animateurs : vous pouvez faire un bilan sur cet exercice ou le compléter par le document </a:t>
            </a:r>
            <a:r>
              <a:rPr lang="fr" b="1"/>
              <a:t>A2.1 Composition et fonctions d’une EIR.</a:t>
            </a:r>
            <a:endParaRPr lang="en-US" b="1" dirty="0"/>
          </a:p>
          <a:p>
            <a:pPr rtl="0"/>
            <a:endParaRPr lang="en-US" dirty="0"/>
          </a:p>
        </p:txBody>
      </p:sp>
      <p:sp>
        <p:nvSpPr>
          <p:cNvPr id="4" name="Slide Number Placeholder 3"/>
          <p:cNvSpPr>
            <a:spLocks noGrp="1"/>
          </p:cNvSpPr>
          <p:nvPr>
            <p:ph type="sldNum" sz="quarter" idx="10"/>
          </p:nvPr>
        </p:nvSpPr>
        <p:spPr/>
        <p:txBody>
          <a:bodyPr rtlCol="0"/>
          <a:lstStyle/>
          <a:p>
            <a:pPr rtl="0">
              <a:defRPr/>
            </a:pPr>
            <a:fld id="{4148527E-B021-4B1F-B679-A8A83EF59C5F}" type="slidenum">
              <a:rPr lang="en-US" altLang="en-US" smtClean="0"/>
              <a:pPr rtl="0">
                <a:defRPr/>
              </a:pPr>
              <a:t>6</a:t>
            </a:fld>
            <a:endParaRPr lang="en-US" altLang="en-US"/>
          </a:p>
        </p:txBody>
      </p:sp>
    </p:spTree>
    <p:extLst>
      <p:ext uri="{BB962C8B-B14F-4D97-AF65-F5344CB8AC3E}">
        <p14:creationId xmlns:p14="http://schemas.microsoft.com/office/powerpoint/2010/main" val="2578603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xfrm>
            <a:off x="919163" y="746125"/>
            <a:ext cx="4968875" cy="3725863"/>
          </a:xfrm>
          <a:ln/>
        </p:spPr>
      </p:sp>
      <p:sp>
        <p:nvSpPr>
          <p:cNvPr id="41987" name="Notes Placeholder 2"/>
          <p:cNvSpPr>
            <a:spLocks noGrp="1"/>
          </p:cNvSpPr>
          <p:nvPr>
            <p:ph type="body" idx="1"/>
          </p:nvPr>
        </p:nvSpPr>
        <p:spPr>
          <a:noFill/>
        </p:spPr>
        <p:txBody>
          <a:bodyPr rtlCol="0"/>
          <a:lstStyle/>
          <a:p>
            <a:pPr rtl="0"/>
            <a:endParaRPr lang="en-GB" altLang="en-US"/>
          </a:p>
        </p:txBody>
      </p:sp>
      <p:sp>
        <p:nvSpPr>
          <p:cNvPr id="41988" name="Slide Number Placeholder 3"/>
          <p:cNvSpPr>
            <a:spLocks noGrp="1"/>
          </p:cNvSpPr>
          <p:nvPr>
            <p:ph type="sldNum" sz="quarter" idx="5"/>
          </p:nvPr>
        </p:nvSpPr>
        <p:spPr>
          <a:xfrm>
            <a:off x="3857132" y="9441579"/>
            <a:ext cx="2950475" cy="499347"/>
          </a:xfrm>
          <a:prstGeom prst="rect">
            <a:avLst/>
          </a:prstGeom>
          <a:noFill/>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fld id="{20594261-4D0D-4E27-AD1B-F9913A4F7920}" type="slidenum">
              <a:rPr kumimoji="0" lang="en-US" altLang="en-US" sz="1200" b="0" i="0" u="none" strike="noStrike" kern="0" cap="none" spc="0" normalizeH="0" baseline="0" noProof="0" smtClean="0">
                <a:ln>
                  <a:noFill/>
                </a:ln>
                <a:solidFill>
                  <a:prstClr val="black"/>
                </a:solidFill>
                <a:effectLst/>
                <a:uLnTx/>
                <a:uFillTx/>
                <a:latin typeface="Arial" charset="0"/>
                <a:cs typeface="Calibri"/>
                <a:sym typeface="Calibri"/>
              </a:rPr>
              <a:pPr marL="0" marR="0" lvl="0" indent="0" algn="l" defTabSz="914400" rtl="0" eaLnBrk="1" fontAlgn="auto" latinLnBrk="0" hangingPunct="1">
                <a:lnSpc>
                  <a:spcPct val="100000"/>
                </a:lnSpc>
                <a:spcBef>
                  <a:spcPct val="0"/>
                </a:spcBef>
                <a:spcAft>
                  <a:spcPts val="0"/>
                </a:spcAft>
                <a:buClrTx/>
                <a:buSzTx/>
                <a:buFontTx/>
                <a:buNone/>
                <a:tabLst/>
                <a:defRPr/>
              </a:pPr>
              <a:t>10</a:t>
            </a:fld>
            <a:endParaRPr kumimoji="0" lang="en-US" altLang="en-US" sz="1200" b="0" i="0" u="none" strike="noStrike" kern="0" cap="none" spc="0" normalizeH="0" baseline="0" noProof="0">
              <a:ln>
                <a:noFill/>
              </a:ln>
              <a:solidFill>
                <a:prstClr val="black"/>
              </a:solidFill>
              <a:effectLst/>
              <a:uLnTx/>
              <a:uFillTx/>
              <a:latin typeface="Arial" charset="0"/>
              <a:cs typeface="Calibri"/>
              <a:sym typeface="Calibri"/>
            </a:endParaRPr>
          </a:p>
        </p:txBody>
      </p:sp>
    </p:spTree>
    <p:extLst>
      <p:ext uri="{BB962C8B-B14F-4D97-AF65-F5344CB8AC3E}">
        <p14:creationId xmlns:p14="http://schemas.microsoft.com/office/powerpoint/2010/main" val="1712200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xfrm>
            <a:off x="919163" y="746125"/>
            <a:ext cx="4968875" cy="3725863"/>
          </a:xfrm>
          <a:ln/>
        </p:spPr>
      </p:sp>
      <p:sp>
        <p:nvSpPr>
          <p:cNvPr id="41987" name="Notes Placeholder 2"/>
          <p:cNvSpPr>
            <a:spLocks noGrp="1"/>
          </p:cNvSpPr>
          <p:nvPr>
            <p:ph type="body" idx="1"/>
          </p:nvPr>
        </p:nvSpPr>
        <p:spPr>
          <a:noFill/>
        </p:spPr>
        <p:txBody>
          <a:bodyPr rtlCol="0"/>
          <a:lstStyle/>
          <a:p>
            <a:pPr rtl="0"/>
            <a:endParaRPr lang="en-GB" altLang="en-US"/>
          </a:p>
        </p:txBody>
      </p:sp>
      <p:sp>
        <p:nvSpPr>
          <p:cNvPr id="41988" name="Slide Number Placeholder 3"/>
          <p:cNvSpPr>
            <a:spLocks noGrp="1"/>
          </p:cNvSpPr>
          <p:nvPr>
            <p:ph type="sldNum" sz="quarter" idx="5"/>
          </p:nvPr>
        </p:nvSpPr>
        <p:spPr>
          <a:xfrm>
            <a:off x="3857132" y="9441579"/>
            <a:ext cx="2950475" cy="499347"/>
          </a:xfrm>
          <a:prstGeom prst="rect">
            <a:avLst/>
          </a:prstGeom>
          <a:noFill/>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fld id="{20594261-4D0D-4E27-AD1B-F9913A4F7920}" type="slidenum">
              <a:rPr kumimoji="0" lang="en-US" altLang="en-US" sz="1200" b="0" i="0" u="none" strike="noStrike" kern="0" cap="none" spc="0" normalizeH="0" baseline="0" noProof="0" smtClean="0">
                <a:ln>
                  <a:noFill/>
                </a:ln>
                <a:solidFill>
                  <a:prstClr val="black"/>
                </a:solidFill>
                <a:effectLst/>
                <a:uLnTx/>
                <a:uFillTx/>
                <a:latin typeface="Arial" charset="0"/>
                <a:cs typeface="Calibri"/>
                <a:sym typeface="Calibri"/>
              </a:rPr>
              <a:pPr marL="0" marR="0" lvl="0" indent="0" algn="l" defTabSz="914400" rtl="0" eaLnBrk="1" fontAlgn="auto" latinLnBrk="0" hangingPunct="1">
                <a:lnSpc>
                  <a:spcPct val="100000"/>
                </a:lnSpc>
                <a:spcBef>
                  <a:spcPct val="0"/>
                </a:spcBef>
                <a:spcAft>
                  <a:spcPts val="0"/>
                </a:spcAft>
                <a:buClrTx/>
                <a:buSzTx/>
                <a:buFontTx/>
                <a:buNone/>
                <a:tabLst/>
                <a:defRPr/>
              </a:pPr>
              <a:t>11</a:t>
            </a:fld>
            <a:endParaRPr kumimoji="0" lang="en-US" altLang="en-US" sz="1200" b="0" i="0" u="none" strike="noStrike" kern="0" cap="none" spc="0" normalizeH="0" baseline="0" noProof="0">
              <a:ln>
                <a:noFill/>
              </a:ln>
              <a:solidFill>
                <a:prstClr val="black"/>
              </a:solidFill>
              <a:effectLst/>
              <a:uLnTx/>
              <a:uFillTx/>
              <a:latin typeface="Arial" charset="0"/>
              <a:cs typeface="Calibri"/>
              <a:sym typeface="Calibri"/>
            </a:endParaRPr>
          </a:p>
        </p:txBody>
      </p:sp>
    </p:spTree>
    <p:extLst>
      <p:ext uri="{BB962C8B-B14F-4D97-AF65-F5344CB8AC3E}">
        <p14:creationId xmlns:p14="http://schemas.microsoft.com/office/powerpoint/2010/main" val="3832016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xfrm>
            <a:off x="919163" y="746125"/>
            <a:ext cx="4968875" cy="3725863"/>
          </a:xfrm>
          <a:ln/>
        </p:spPr>
      </p:sp>
      <p:sp>
        <p:nvSpPr>
          <p:cNvPr id="43011" name="Notes Placeholder 2"/>
          <p:cNvSpPr>
            <a:spLocks noGrp="1"/>
          </p:cNvSpPr>
          <p:nvPr>
            <p:ph type="body" idx="1"/>
          </p:nvPr>
        </p:nvSpPr>
        <p:spPr>
          <a:noFill/>
        </p:spPr>
        <p:txBody>
          <a:bodyPr rtlCol="0"/>
          <a:lstStyle/>
          <a:p>
            <a:pPr rtl="0"/>
            <a:endParaRPr lang="en-GB" altLang="en-US"/>
          </a:p>
        </p:txBody>
      </p:sp>
      <p:sp>
        <p:nvSpPr>
          <p:cNvPr id="43012" name="Slide Number Placeholder 3"/>
          <p:cNvSpPr>
            <a:spLocks noGrp="1"/>
          </p:cNvSpPr>
          <p:nvPr>
            <p:ph type="sldNum" sz="quarter" idx="5"/>
          </p:nvPr>
        </p:nvSpPr>
        <p:spPr>
          <a:xfrm>
            <a:off x="3857132" y="9441579"/>
            <a:ext cx="2950475" cy="499347"/>
          </a:xfrm>
          <a:prstGeom prst="rect">
            <a:avLst/>
          </a:prstGeom>
          <a:noFill/>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fld id="{62F2DCBC-6D2B-4088-A21D-B24FF8025D7C}" type="slidenum">
              <a:rPr kumimoji="0" lang="en-US" altLang="en-US" sz="1200" b="0" i="0" u="none" strike="noStrike" kern="0" cap="none" spc="0" normalizeH="0" baseline="0" noProof="0" smtClean="0">
                <a:ln>
                  <a:noFill/>
                </a:ln>
                <a:solidFill>
                  <a:prstClr val="black"/>
                </a:solidFill>
                <a:effectLst/>
                <a:uLnTx/>
                <a:uFillTx/>
                <a:latin typeface="Arial" charset="0"/>
                <a:cs typeface="Calibri"/>
                <a:sym typeface="Calibri"/>
              </a:rPr>
              <a:pPr marL="0" marR="0" lvl="0" indent="0" algn="l" defTabSz="914400" rtl="0" eaLnBrk="1" fontAlgn="auto" latinLnBrk="0" hangingPunct="1">
                <a:lnSpc>
                  <a:spcPct val="100000"/>
                </a:lnSpc>
                <a:spcBef>
                  <a:spcPct val="0"/>
                </a:spcBef>
                <a:spcAft>
                  <a:spcPts val="0"/>
                </a:spcAft>
                <a:buClrTx/>
                <a:buSzTx/>
                <a:buFontTx/>
                <a:buNone/>
                <a:tabLst/>
                <a:defRPr/>
              </a:pPr>
              <a:t>13</a:t>
            </a:fld>
            <a:endParaRPr kumimoji="0" lang="en-US" altLang="en-US" sz="1200" b="0" i="0" u="none" strike="noStrike" kern="0" cap="none" spc="0" normalizeH="0" baseline="0" noProof="0">
              <a:ln>
                <a:noFill/>
              </a:ln>
              <a:solidFill>
                <a:prstClr val="black"/>
              </a:solidFill>
              <a:effectLst/>
              <a:uLnTx/>
              <a:uFillTx/>
              <a:latin typeface="Arial" charset="0"/>
              <a:cs typeface="Calibri"/>
              <a:sym typeface="Calibri"/>
            </a:endParaRPr>
          </a:p>
        </p:txBody>
      </p:sp>
    </p:spTree>
    <p:extLst>
      <p:ext uri="{BB962C8B-B14F-4D97-AF65-F5344CB8AC3E}">
        <p14:creationId xmlns:p14="http://schemas.microsoft.com/office/powerpoint/2010/main" val="3971527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xfrm>
            <a:off x="919163" y="746125"/>
            <a:ext cx="4968875" cy="3725863"/>
          </a:xfrm>
          <a:ln/>
        </p:spPr>
      </p:sp>
      <p:sp>
        <p:nvSpPr>
          <p:cNvPr id="44035" name="Notes Placeholder 2"/>
          <p:cNvSpPr>
            <a:spLocks noGrp="1"/>
          </p:cNvSpPr>
          <p:nvPr>
            <p:ph type="body" idx="1"/>
          </p:nvPr>
        </p:nvSpPr>
        <p:spPr>
          <a:noFill/>
        </p:spPr>
        <p:txBody>
          <a:bodyPr rtlCol="0"/>
          <a:lstStyle/>
          <a:p>
            <a:pPr rtl="0"/>
            <a:endParaRPr lang="en-GB" altLang="en-US"/>
          </a:p>
        </p:txBody>
      </p:sp>
      <p:sp>
        <p:nvSpPr>
          <p:cNvPr id="44036" name="Slide Number Placeholder 3"/>
          <p:cNvSpPr>
            <a:spLocks noGrp="1"/>
          </p:cNvSpPr>
          <p:nvPr>
            <p:ph type="sldNum" sz="quarter" idx="5"/>
          </p:nvPr>
        </p:nvSpPr>
        <p:spPr>
          <a:xfrm>
            <a:off x="3857132" y="9441579"/>
            <a:ext cx="2950475" cy="499347"/>
          </a:xfrm>
          <a:prstGeom prst="rect">
            <a:avLst/>
          </a:prstGeom>
          <a:noFill/>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fld id="{866CB09C-A4A2-41AC-94C1-9E55FD3E991F}" type="slidenum">
              <a:rPr kumimoji="0" lang="en-US" altLang="en-US" sz="1200" b="0" i="0" u="none" strike="noStrike" kern="0" cap="none" spc="0" normalizeH="0" baseline="0" noProof="0" smtClean="0">
                <a:ln>
                  <a:noFill/>
                </a:ln>
                <a:solidFill>
                  <a:srgbClr val="000000"/>
                </a:solidFill>
                <a:effectLst/>
                <a:uLnTx/>
                <a:uFillTx/>
                <a:latin typeface="Arial" charset="0"/>
                <a:cs typeface="Calibri"/>
                <a:sym typeface="Calibri"/>
              </a:rPr>
              <a:pPr marL="0" marR="0" lvl="0" indent="0" algn="l" defTabSz="914400" rtl="0" eaLnBrk="1" fontAlgn="auto" latinLnBrk="0" hangingPunct="1">
                <a:lnSpc>
                  <a:spcPct val="100000"/>
                </a:lnSpc>
                <a:spcBef>
                  <a:spcPct val="0"/>
                </a:spcBef>
                <a:spcAft>
                  <a:spcPts val="0"/>
                </a:spcAft>
                <a:buClrTx/>
                <a:buSzTx/>
                <a:buFontTx/>
                <a:buNone/>
                <a:tabLst/>
                <a:defRPr/>
              </a:pPr>
              <a:t>14</a:t>
            </a:fld>
            <a:endParaRPr kumimoji="0" lang="en-US" altLang="en-US" sz="1200" b="0" i="0" u="none" strike="noStrike" kern="0" cap="none" spc="0" normalizeH="0" baseline="0" noProof="0">
              <a:ln>
                <a:noFill/>
              </a:ln>
              <a:solidFill>
                <a:srgbClr val="000000"/>
              </a:solidFill>
              <a:effectLst/>
              <a:uLnTx/>
              <a:uFillTx/>
              <a:latin typeface="Arial" charset="0"/>
              <a:cs typeface="Calibri"/>
              <a:sym typeface="Calibri"/>
            </a:endParaRPr>
          </a:p>
        </p:txBody>
      </p:sp>
    </p:spTree>
    <p:extLst>
      <p:ext uri="{BB962C8B-B14F-4D97-AF65-F5344CB8AC3E}">
        <p14:creationId xmlns:p14="http://schemas.microsoft.com/office/powerpoint/2010/main" val="33928847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marL="0" marR="0" lvl="0" indent="0" algn="l" defTabSz="914400" rtl="0" eaLnBrk="1" fontAlgn="auto" latinLnBrk="0" hangingPunct="0">
              <a:lnSpc>
                <a:spcPct val="100000"/>
              </a:lnSpc>
              <a:spcBef>
                <a:spcPts val="0"/>
              </a:spcBef>
              <a:spcAft>
                <a:spcPts val="0"/>
              </a:spcAft>
              <a:buClrTx/>
              <a:buSzTx/>
              <a:buFontTx/>
              <a:buNone/>
              <a:tabLst/>
              <a:defRPr/>
            </a:pPr>
            <a:fld id="{B6BFF8CA-F518-EC40-BF1B-9782939603F9}" type="slidenum">
              <a:rPr kumimoji="0" lang="en-US" sz="1800" b="0" i="0" u="none" strike="noStrike" kern="0" cap="none" spc="0" normalizeH="0" baseline="0" noProof="0" smtClean="0">
                <a:ln>
                  <a:noFill/>
                </a:ln>
                <a:solidFill>
                  <a:prstClr val="black"/>
                </a:solidFill>
                <a:effectLst/>
                <a:uLnTx/>
                <a:uFillTx/>
                <a:latin typeface="Calibri" panose="020F0502020204030204"/>
                <a:cs typeface="Calibri"/>
                <a:sym typeface="Calibri"/>
              </a:rPr>
              <a:pPr marL="0" marR="0" lvl="0" indent="0" algn="l" defTabSz="914400" rtl="0" eaLnBrk="1" fontAlgn="auto" latinLnBrk="0" hangingPunct="0">
                <a:lnSpc>
                  <a:spcPct val="100000"/>
                </a:lnSpc>
                <a:spcBef>
                  <a:spcPts val="0"/>
                </a:spcBef>
                <a:spcAft>
                  <a:spcPts val="0"/>
                </a:spcAft>
                <a:buClrTx/>
                <a:buSzTx/>
                <a:buFontTx/>
                <a:buNone/>
                <a:tabLst/>
                <a:defRPr/>
              </a:pPr>
              <a:t>17</a:t>
            </a:fld>
            <a:endParaRPr kumimoji="0" lang="en-US" sz="1800" b="0" i="0" u="none" strike="noStrike" kern="0" cap="none" spc="0" normalizeH="0" baseline="0" noProof="0">
              <a:ln>
                <a:noFill/>
              </a:ln>
              <a:solidFill>
                <a:prstClr val="black"/>
              </a:solidFill>
              <a:effectLst/>
              <a:uLnTx/>
              <a:uFillTx/>
              <a:latin typeface="Calibri" panose="020F0502020204030204"/>
              <a:cs typeface="Calibri"/>
              <a:sym typeface="Calibri"/>
            </a:endParaRPr>
          </a:p>
        </p:txBody>
      </p:sp>
    </p:spTree>
    <p:extLst>
      <p:ext uri="{BB962C8B-B14F-4D97-AF65-F5344CB8AC3E}">
        <p14:creationId xmlns:p14="http://schemas.microsoft.com/office/powerpoint/2010/main" val="16654393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Master" Target="../slideMasters/slideMaster9.xml"/><Relationship Id="rId4" Type="http://schemas.openxmlformats.org/officeDocument/2006/relationships/image" Target="../media/image16.jpeg"/></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0.png"/><Relationship Id="rId1" Type="http://schemas.openxmlformats.org/officeDocument/2006/relationships/slideMaster" Target="../slideMasters/slideMaster9.xml"/><Relationship Id="rId4" Type="http://schemas.openxmlformats.org/officeDocument/2006/relationships/image" Target="../media/image15.png"/></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0.png"/><Relationship Id="rId1" Type="http://schemas.openxmlformats.org/officeDocument/2006/relationships/slideMaster" Target="../slideMasters/slideMaster9.xml"/><Relationship Id="rId4" Type="http://schemas.openxmlformats.org/officeDocument/2006/relationships/image" Target="../media/image15.png"/></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0.png"/><Relationship Id="rId1" Type="http://schemas.openxmlformats.org/officeDocument/2006/relationships/slideMaster" Target="../slideMasters/slideMaster9.xml"/><Relationship Id="rId4" Type="http://schemas.openxmlformats.org/officeDocument/2006/relationships/image" Target="../media/image15.png"/></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jpeg"/><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1.png"/><Relationship Id="rId1" Type="http://schemas.openxmlformats.org/officeDocument/2006/relationships/slideMaster" Target="../slideMasters/slideMaster9.xml"/><Relationship Id="rId4" Type="http://schemas.openxmlformats.org/officeDocument/2006/relationships/image" Target="../media/image15.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1.png"/><Relationship Id="rId1" Type="http://schemas.openxmlformats.org/officeDocument/2006/relationships/slideMaster" Target="../slideMasters/slideMaster9.xml"/><Relationship Id="rId4" Type="http://schemas.openxmlformats.org/officeDocument/2006/relationships/image" Target="../media/image15.png"/></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Master" Target="../slideMasters/slideMaster9.xml"/><Relationship Id="rId5" Type="http://schemas.openxmlformats.org/officeDocument/2006/relationships/image" Target="../media/image15.png"/><Relationship Id="rId4" Type="http://schemas.openxmlformats.org/officeDocument/2006/relationships/image" Target="../media/image16.jpeg"/></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Master" Target="../slideMasters/slideMaster10.xml"/><Relationship Id="rId5" Type="http://schemas.openxmlformats.org/officeDocument/2006/relationships/image" Target="../media/image14.png"/><Relationship Id="rId4" Type="http://schemas.openxmlformats.org/officeDocument/2006/relationships/image" Target="../media/image24.png"/></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Master" Target="../slideMasters/slideMaster10.xml"/><Relationship Id="rId4" Type="http://schemas.openxmlformats.org/officeDocument/2006/relationships/image" Target="../media/image12.png"/></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Master" Target="../slideMasters/slideMaster10.xml"/><Relationship Id="rId4" Type="http://schemas.openxmlformats.org/officeDocument/2006/relationships/image" Target="../media/image12.png"/></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Master" Target="../slideMasters/slideMaster10.xml"/><Relationship Id="rId4" Type="http://schemas.openxmlformats.org/officeDocument/2006/relationships/image" Target="../media/image12.png"/></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Master" Target="../slideMasters/slideMaster10.xml"/><Relationship Id="rId4" Type="http://schemas.openxmlformats.org/officeDocument/2006/relationships/image" Target="../media/image12.png"/></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Master" Target="../slideMasters/slideMaster10.xml"/><Relationship Id="rId4" Type="http://schemas.openxmlformats.org/officeDocument/2006/relationships/image" Target="../media/image12.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Master" Target="../slideMasters/slideMaster10.xml"/><Relationship Id="rId4" Type="http://schemas.openxmlformats.org/officeDocument/2006/relationships/image" Target="../media/image12.png"/></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3.png"/><Relationship Id="rId1" Type="http://schemas.openxmlformats.org/officeDocument/2006/relationships/slideMaster" Target="../slideMasters/slideMaster10.xml"/><Relationship Id="rId4" Type="http://schemas.openxmlformats.org/officeDocument/2006/relationships/image" Target="../media/image12.pn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3.png"/><Relationship Id="rId1" Type="http://schemas.openxmlformats.org/officeDocument/2006/relationships/slideMaster" Target="../slideMasters/slideMaster10.xml"/><Relationship Id="rId4" Type="http://schemas.openxmlformats.org/officeDocument/2006/relationships/image" Target="../media/image1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Master" Target="../slideMasters/slideMaster10.xml"/><Relationship Id="rId4" Type="http://schemas.openxmlformats.org/officeDocument/2006/relationships/image" Target="../media/image22.png"/></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Master" Target="../slideMasters/slideMaster10.xml"/><Relationship Id="rId4" Type="http://schemas.openxmlformats.org/officeDocument/2006/relationships/image" Target="../media/image12.png"/></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Master" Target="../slideMasters/slideMaster10.xml"/><Relationship Id="rId4" Type="http://schemas.openxmlformats.org/officeDocument/2006/relationships/image" Target="../media/image12.png"/></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Master" Target="../slideMasters/slideMaster10.xml"/><Relationship Id="rId4" Type="http://schemas.openxmlformats.org/officeDocument/2006/relationships/image" Target="../media/image12.png"/></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Master" Target="../slideMasters/slideMaster10.xml"/><Relationship Id="rId4" Type="http://schemas.openxmlformats.org/officeDocument/2006/relationships/image" Target="../media/image12.png"/></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11.xml"/><Relationship Id="rId5" Type="http://schemas.openxmlformats.org/officeDocument/2006/relationships/image" Target="../media/image16.jpeg"/><Relationship Id="rId4" Type="http://schemas.openxmlformats.org/officeDocument/2006/relationships/image" Target="../media/image15.png"/></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7.png"/><Relationship Id="rId1" Type="http://schemas.openxmlformats.org/officeDocument/2006/relationships/slideMaster" Target="../slideMasters/slideMaster11.xml"/><Relationship Id="rId4" Type="http://schemas.openxmlformats.org/officeDocument/2006/relationships/image" Target="../media/image15.png"/></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1.xml"/><Relationship Id="rId4" Type="http://schemas.openxmlformats.org/officeDocument/2006/relationships/image" Target="../media/image16.jpeg"/></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Master" Target="../slideMasters/slideMaster11.xml"/><Relationship Id="rId4" Type="http://schemas.openxmlformats.org/officeDocument/2006/relationships/image" Target="../media/image16.jpeg"/></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Master" Target="../slideMasters/slideMaster11.xml"/><Relationship Id="rId4" Type="http://schemas.openxmlformats.org/officeDocument/2006/relationships/image" Target="../media/image16.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0.png"/><Relationship Id="rId1" Type="http://schemas.openxmlformats.org/officeDocument/2006/relationships/slideMaster" Target="../slideMasters/slideMaster11.xml"/><Relationship Id="rId4" Type="http://schemas.openxmlformats.org/officeDocument/2006/relationships/image" Target="../media/image15.png"/></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0.png"/><Relationship Id="rId1" Type="http://schemas.openxmlformats.org/officeDocument/2006/relationships/slideMaster" Target="../slideMasters/slideMaster11.xml"/><Relationship Id="rId4" Type="http://schemas.openxmlformats.org/officeDocument/2006/relationships/image" Target="../media/image15.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0.png"/><Relationship Id="rId1" Type="http://schemas.openxmlformats.org/officeDocument/2006/relationships/slideMaster" Target="../slideMasters/slideMaster11.xml"/><Relationship Id="rId4" Type="http://schemas.openxmlformats.org/officeDocument/2006/relationships/image" Target="../media/image15.png"/></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jpeg"/><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1.png"/><Relationship Id="rId1" Type="http://schemas.openxmlformats.org/officeDocument/2006/relationships/slideMaster" Target="../slideMasters/slideMaster11.xml"/><Relationship Id="rId4" Type="http://schemas.openxmlformats.org/officeDocument/2006/relationships/image" Target="../media/image15.png"/></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1.png"/><Relationship Id="rId1" Type="http://schemas.openxmlformats.org/officeDocument/2006/relationships/slideMaster" Target="../slideMasters/slideMaster11.xml"/><Relationship Id="rId4" Type="http://schemas.openxmlformats.org/officeDocument/2006/relationships/image" Target="../media/image15.png"/></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Master" Target="../slideMasters/slideMaster11.xml"/><Relationship Id="rId5" Type="http://schemas.openxmlformats.org/officeDocument/2006/relationships/image" Target="../media/image15.png"/><Relationship Id="rId4" Type="http://schemas.openxmlformats.org/officeDocument/2006/relationships/image" Target="../media/image16.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9.xml"/><Relationship Id="rId5" Type="http://schemas.openxmlformats.org/officeDocument/2006/relationships/image" Target="../media/image16.jpeg"/><Relationship Id="rId4" Type="http://schemas.openxmlformats.org/officeDocument/2006/relationships/image" Target="../media/image15.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7.png"/><Relationship Id="rId1" Type="http://schemas.openxmlformats.org/officeDocument/2006/relationships/slideMaster" Target="../slideMasters/slideMaster9.xml"/><Relationship Id="rId4" Type="http://schemas.openxmlformats.org/officeDocument/2006/relationships/image" Target="../media/image15.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9.xml"/><Relationship Id="rId4" Type="http://schemas.openxmlformats.org/officeDocument/2006/relationships/image" Target="../media/image16.jpe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Master" Target="../slideMasters/slideMaster9.xml"/><Relationship Id="rId4" Type="http://schemas.openxmlformats.org/officeDocument/2006/relationships/image" Target="../media/image16.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rtlCol="0"/>
          <a:lstStyle/>
          <a:p>
            <a:pPr rtl="0"/>
            <a:r>
              <a:rPr lang="fr"/>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rtlCol="0"/>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rtl="0"/>
            <a:r>
              <a:rPr lang="fr"/>
              <a:t>Rapid Response Teams Training</a:t>
            </a:r>
          </a:p>
        </p:txBody>
      </p:sp>
      <p:sp>
        <p:nvSpPr>
          <p:cNvPr id="8" name="Slide Number Placeholder 5"/>
          <p:cNvSpPr>
            <a:spLocks noGrp="1"/>
          </p:cNvSpPr>
          <p:nvPr>
            <p:ph type="sldNum" sz="quarter" idx="10"/>
          </p:nvPr>
        </p:nvSpPr>
        <p:spPr/>
        <p:txBody>
          <a:bodyPr rtlCol="0"/>
          <a:lstStyle>
            <a:lvl1pPr>
              <a:defRPr/>
            </a:lvl1pPr>
          </a:lstStyle>
          <a:p>
            <a:pPr rtl="0"/>
            <a:fld id="{641DA84D-6B13-4DF3-B65B-F09B8BB8C7B4}" type="slidenum">
              <a:rPr lang="en-US"/>
              <a:pPr rtl="0"/>
              <a:t>‹#›</a:t>
            </a:fld>
            <a:endParaRPr lang="en-US"/>
          </a:p>
        </p:txBody>
      </p:sp>
    </p:spTree>
    <p:extLst>
      <p:ext uri="{BB962C8B-B14F-4D97-AF65-F5344CB8AC3E}">
        <p14:creationId xmlns:p14="http://schemas.microsoft.com/office/powerpoint/2010/main" val="782683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Footer Placeholder 4"/>
          <p:cNvSpPr>
            <a:spLocks noGrp="1"/>
          </p:cNvSpPr>
          <p:nvPr>
            <p:ph type="ftr" sz="quarter" idx="10"/>
          </p:nvPr>
        </p:nvSpPr>
        <p:spPr/>
        <p:txBody>
          <a:bodyPr rtlCol="0"/>
          <a:lstStyle>
            <a:lvl1pPr>
              <a:defRPr smtClean="0"/>
            </a:lvl1pPr>
          </a:lstStyle>
          <a:p>
            <a:pPr rtl="0"/>
            <a:endParaRPr lang="en-US"/>
          </a:p>
        </p:txBody>
      </p:sp>
      <p:sp>
        <p:nvSpPr>
          <p:cNvPr id="6" name="Slide Number Placeholder 5"/>
          <p:cNvSpPr>
            <a:spLocks noGrp="1"/>
          </p:cNvSpPr>
          <p:nvPr>
            <p:ph type="sldNum" sz="quarter" idx="11"/>
          </p:nvPr>
        </p:nvSpPr>
        <p:spPr/>
        <p:txBody>
          <a:bodyPr rtlCol="0"/>
          <a:lstStyle>
            <a:lvl1pPr>
              <a:defRPr/>
            </a:lvl1pPr>
          </a:lstStyle>
          <a:p>
            <a:pPr rtl="0"/>
            <a:fld id="{74A7E39D-06B1-4D79-9212-016EF0155380}" type="slidenum">
              <a:rPr lang="en-US"/>
              <a:pPr rtl="0"/>
              <a:t>‹#›</a:t>
            </a:fld>
            <a:endParaRPr lang="en-US"/>
          </a:p>
        </p:txBody>
      </p:sp>
    </p:spTree>
    <p:extLst>
      <p:ext uri="{BB962C8B-B14F-4D97-AF65-F5344CB8AC3E}">
        <p14:creationId xmlns:p14="http://schemas.microsoft.com/office/powerpoint/2010/main" val="259452727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181" name="Google Shape;308;p8"/>
          <p:cNvSpPr/>
          <p:nvPr/>
        </p:nvSpPr>
        <p:spPr>
          <a:xfrm>
            <a:off x="0" y="3"/>
            <a:ext cx="9144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mn-lt"/>
                <a:ea typeface="+mn-ea"/>
                <a:cs typeface="+mn-cs"/>
                <a:sym typeface="Source Sans Pro Regular"/>
              </a:defRPr>
            </a:pPr>
            <a:endParaRPr sz="675"/>
          </a:p>
        </p:txBody>
      </p:sp>
      <p:pic>
        <p:nvPicPr>
          <p:cNvPr id="182" name="Picture 9" descr="Picture 9"/>
          <p:cNvPicPr>
            <a:picLocks noChangeAspect="1"/>
          </p:cNvPicPr>
          <p:nvPr/>
        </p:nvPicPr>
        <p:blipFill>
          <a:blip r:embed="rId2"/>
          <a:stretch>
            <a:fillRect/>
          </a:stretch>
        </p:blipFill>
        <p:spPr>
          <a:xfrm>
            <a:off x="-7218" y="-76485"/>
            <a:ext cx="9167536" cy="5582136"/>
          </a:xfrm>
          <a:prstGeom prst="rect">
            <a:avLst/>
          </a:prstGeom>
          <a:ln w="12700">
            <a:miter lim="400000"/>
          </a:ln>
        </p:spPr>
      </p:pic>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4713" y="42795"/>
            <a:ext cx="631641" cy="755065"/>
          </a:xfrm>
          <a:prstGeom prst="rect">
            <a:avLst/>
          </a:prstGeom>
        </p:spPr>
      </p:pic>
      <p:sp>
        <p:nvSpPr>
          <p:cNvPr id="14"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5"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a:solidFill>
                <a:schemeClr val="tx2">
                  <a:lumMod val="75000"/>
                </a:schemeClr>
              </a:solidFill>
            </a:endParaRPr>
          </a:p>
        </p:txBody>
      </p:sp>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7"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18"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3391" y="8727"/>
            <a:ext cx="4291377" cy="731198"/>
          </a:xfrm>
          <a:prstGeom prst="rect">
            <a:avLst/>
          </a:prstGeom>
          <a:ln w="12700">
            <a:miter lim="400000"/>
          </a:ln>
        </p:spPr>
      </p:pic>
      <p:sp>
        <p:nvSpPr>
          <p:cNvPr id="219" name="TextBox 4"/>
          <p:cNvSpPr txBox="1"/>
          <p:nvPr/>
        </p:nvSpPr>
        <p:spPr>
          <a:xfrm>
            <a:off x="168822" y="55153"/>
            <a:ext cx="3304675"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defRPr sz="3200">
                <a:solidFill>
                  <a:srgbClr val="FFFFFF"/>
                </a:solidFill>
                <a:latin typeface="Source Sans Pro Bold"/>
                <a:ea typeface="Source Sans Pro Bold"/>
                <a:cs typeface="Source Sans Pro Bold"/>
                <a:sym typeface="Source Sans Pro Bold"/>
              </a:defRPr>
            </a:lvl1pPr>
          </a:lstStyle>
          <a:p>
            <a:endParaRPr sz="2400" b="1"/>
          </a:p>
        </p:txBody>
      </p:sp>
      <p:sp>
        <p:nvSpPr>
          <p:cNvPr id="220" name="Body Level One…"/>
          <p:cNvSpPr txBox="1"/>
          <p:nvPr/>
        </p:nvSpPr>
        <p:spPr>
          <a:xfrm>
            <a:off x="1709681" y="1700808"/>
            <a:ext cx="5562620" cy="43491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normAutofit/>
          </a:bodyPr>
          <a:lstStyle>
            <a:lvl1pPr defTabSz="289320">
              <a:lnSpc>
                <a:spcPct val="90000"/>
              </a:lnSpc>
              <a:spcBef>
                <a:spcPts val="300"/>
              </a:spcBef>
              <a:defRPr sz="2000">
                <a:latin typeface="+mn-lt"/>
                <a:ea typeface="+mn-ea"/>
                <a:cs typeface="+mn-cs"/>
                <a:sym typeface="Source Sans Pro Regular"/>
              </a:defRPr>
            </a:lvl1pPr>
            <a:lvl2pPr marL="216990" indent="-72330" defTabSz="289320">
              <a:lnSpc>
                <a:spcPct val="90000"/>
              </a:lnSpc>
              <a:spcBef>
                <a:spcPts val="300"/>
              </a:spcBef>
              <a:buSzPct val="100000"/>
              <a:buChar char="•"/>
              <a:defRPr sz="2000">
                <a:latin typeface="+mn-lt"/>
                <a:ea typeface="+mn-ea"/>
                <a:cs typeface="+mn-cs"/>
                <a:sym typeface="Source Sans Pro Regular"/>
              </a:defRPr>
            </a:lvl2pPr>
            <a:lvl3pPr marL="361649" indent="-72330" defTabSz="289320">
              <a:lnSpc>
                <a:spcPct val="90000"/>
              </a:lnSpc>
              <a:spcBef>
                <a:spcPts val="300"/>
              </a:spcBef>
              <a:buSzPct val="100000"/>
              <a:buChar char="•"/>
              <a:defRPr sz="2000">
                <a:latin typeface="+mn-lt"/>
                <a:ea typeface="+mn-ea"/>
                <a:cs typeface="+mn-cs"/>
                <a:sym typeface="Source Sans Pro Regular"/>
              </a:defRPr>
            </a:lvl3pPr>
            <a:lvl4pPr marL="506309" indent="-72329" defTabSz="289320">
              <a:lnSpc>
                <a:spcPct val="90000"/>
              </a:lnSpc>
              <a:spcBef>
                <a:spcPts val="300"/>
              </a:spcBef>
              <a:buSzPct val="100000"/>
              <a:buChar char="•"/>
              <a:defRPr sz="2000">
                <a:latin typeface="+mn-lt"/>
                <a:ea typeface="+mn-ea"/>
                <a:cs typeface="+mn-cs"/>
                <a:sym typeface="Source Sans Pro Regular"/>
              </a:defRPr>
            </a:lvl4pPr>
            <a:lvl5pPr marL="650968" indent="-72329" defTabSz="289320">
              <a:lnSpc>
                <a:spcPct val="90000"/>
              </a:lnSpc>
              <a:spcBef>
                <a:spcPts val="300"/>
              </a:spcBef>
              <a:buSzPct val="100000"/>
              <a:buChar char="•"/>
              <a:defRPr sz="2000">
                <a:latin typeface="+mn-lt"/>
                <a:ea typeface="+mn-ea"/>
                <a:cs typeface="+mn-cs"/>
                <a:sym typeface="Source Sans Pro Regular"/>
              </a:defRPr>
            </a:lvl5pPr>
          </a:lstStyle>
          <a:p>
            <a:endParaRPr sz="1500"/>
          </a:p>
        </p:txBody>
      </p:sp>
      <p:sp>
        <p:nvSpPr>
          <p:cNvPr id="9"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tx" preserve="1">
  <p:cSld name="1_learning objectives">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3391" y="8727"/>
            <a:ext cx="7928666" cy="731198"/>
          </a:xfrm>
          <a:prstGeom prst="rect">
            <a:avLst/>
          </a:prstGeom>
          <a:ln w="12700">
            <a:miter lim="400000"/>
          </a:ln>
        </p:spPr>
      </p:pic>
      <p:sp>
        <p:nvSpPr>
          <p:cNvPr id="219" name="TextBox 4"/>
          <p:cNvSpPr txBox="1"/>
          <p:nvPr/>
        </p:nvSpPr>
        <p:spPr>
          <a:xfrm>
            <a:off x="168822" y="55153"/>
            <a:ext cx="3304675"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defRPr sz="3200">
                <a:solidFill>
                  <a:srgbClr val="FFFFFF"/>
                </a:solidFill>
                <a:latin typeface="Source Sans Pro Bold"/>
                <a:ea typeface="Source Sans Pro Bold"/>
                <a:cs typeface="Source Sans Pro Bold"/>
                <a:sym typeface="Source Sans Pro Bold"/>
              </a:defRPr>
            </a:lvl1pPr>
          </a:lstStyle>
          <a:p>
            <a:endParaRPr sz="2400" b="1"/>
          </a:p>
        </p:txBody>
      </p:sp>
      <p:sp>
        <p:nvSpPr>
          <p:cNvPr id="220" name="Body Level One…"/>
          <p:cNvSpPr txBox="1"/>
          <p:nvPr/>
        </p:nvSpPr>
        <p:spPr>
          <a:xfrm>
            <a:off x="1709681" y="1700808"/>
            <a:ext cx="5562620" cy="43491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normAutofit/>
          </a:bodyPr>
          <a:lstStyle>
            <a:lvl1pPr defTabSz="289320">
              <a:lnSpc>
                <a:spcPct val="90000"/>
              </a:lnSpc>
              <a:spcBef>
                <a:spcPts val="300"/>
              </a:spcBef>
              <a:defRPr sz="2000">
                <a:latin typeface="+mn-lt"/>
                <a:ea typeface="+mn-ea"/>
                <a:cs typeface="+mn-cs"/>
                <a:sym typeface="Source Sans Pro Regular"/>
              </a:defRPr>
            </a:lvl1pPr>
            <a:lvl2pPr marL="216990" indent="-72330" defTabSz="289320">
              <a:lnSpc>
                <a:spcPct val="90000"/>
              </a:lnSpc>
              <a:spcBef>
                <a:spcPts val="300"/>
              </a:spcBef>
              <a:buSzPct val="100000"/>
              <a:buChar char="•"/>
              <a:defRPr sz="2000">
                <a:latin typeface="+mn-lt"/>
                <a:ea typeface="+mn-ea"/>
                <a:cs typeface="+mn-cs"/>
                <a:sym typeface="Source Sans Pro Regular"/>
              </a:defRPr>
            </a:lvl2pPr>
            <a:lvl3pPr marL="361649" indent="-72330" defTabSz="289320">
              <a:lnSpc>
                <a:spcPct val="90000"/>
              </a:lnSpc>
              <a:spcBef>
                <a:spcPts val="300"/>
              </a:spcBef>
              <a:buSzPct val="100000"/>
              <a:buChar char="•"/>
              <a:defRPr sz="2000">
                <a:latin typeface="+mn-lt"/>
                <a:ea typeface="+mn-ea"/>
                <a:cs typeface="+mn-cs"/>
                <a:sym typeface="Source Sans Pro Regular"/>
              </a:defRPr>
            </a:lvl3pPr>
            <a:lvl4pPr marL="506309" indent="-72329" defTabSz="289320">
              <a:lnSpc>
                <a:spcPct val="90000"/>
              </a:lnSpc>
              <a:spcBef>
                <a:spcPts val="300"/>
              </a:spcBef>
              <a:buSzPct val="100000"/>
              <a:buChar char="•"/>
              <a:defRPr sz="2000">
                <a:latin typeface="+mn-lt"/>
                <a:ea typeface="+mn-ea"/>
                <a:cs typeface="+mn-cs"/>
                <a:sym typeface="Source Sans Pro Regular"/>
              </a:defRPr>
            </a:lvl4pPr>
            <a:lvl5pPr marL="650968" indent="-72329" defTabSz="289320">
              <a:lnSpc>
                <a:spcPct val="90000"/>
              </a:lnSpc>
              <a:spcBef>
                <a:spcPts val="300"/>
              </a:spcBef>
              <a:buSzPct val="100000"/>
              <a:buChar char="•"/>
              <a:defRPr sz="2000">
                <a:latin typeface="+mn-lt"/>
                <a:ea typeface="+mn-ea"/>
                <a:cs typeface="+mn-cs"/>
                <a:sym typeface="Source Sans Pro Regular"/>
              </a:defRPr>
            </a:lvl5pPr>
          </a:lstStyle>
          <a:p>
            <a:endParaRPr sz="1500"/>
          </a:p>
        </p:txBody>
      </p:sp>
      <p:sp>
        <p:nvSpPr>
          <p:cNvPr id="9"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Tree>
    <p:extLst>
      <p:ext uri="{BB962C8B-B14F-4D97-AF65-F5344CB8AC3E}">
        <p14:creationId xmlns:p14="http://schemas.microsoft.com/office/powerpoint/2010/main" val="207451692"/>
      </p:ext>
    </p:extLst>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tx" preserve="1">
  <p:cSld name="2_learning objectives">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3391" y="8727"/>
            <a:ext cx="6456101" cy="731198"/>
          </a:xfrm>
          <a:prstGeom prst="rect">
            <a:avLst/>
          </a:prstGeom>
          <a:ln w="12700">
            <a:miter lim="400000"/>
          </a:ln>
        </p:spPr>
      </p:pic>
      <p:sp>
        <p:nvSpPr>
          <p:cNvPr id="219" name="TextBox 4"/>
          <p:cNvSpPr txBox="1"/>
          <p:nvPr/>
        </p:nvSpPr>
        <p:spPr>
          <a:xfrm>
            <a:off x="168822" y="55153"/>
            <a:ext cx="3304675"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defRPr sz="3200">
                <a:solidFill>
                  <a:srgbClr val="FFFFFF"/>
                </a:solidFill>
                <a:latin typeface="Source Sans Pro Bold"/>
                <a:ea typeface="Source Sans Pro Bold"/>
                <a:cs typeface="Source Sans Pro Bold"/>
                <a:sym typeface="Source Sans Pro Bold"/>
              </a:defRPr>
            </a:lvl1pPr>
          </a:lstStyle>
          <a:p>
            <a:endParaRPr sz="2400" b="1"/>
          </a:p>
        </p:txBody>
      </p:sp>
      <p:sp>
        <p:nvSpPr>
          <p:cNvPr id="220" name="Body Level One…"/>
          <p:cNvSpPr txBox="1"/>
          <p:nvPr/>
        </p:nvSpPr>
        <p:spPr>
          <a:xfrm>
            <a:off x="1709681" y="1700808"/>
            <a:ext cx="5562620" cy="43491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normAutofit/>
          </a:bodyPr>
          <a:lstStyle>
            <a:lvl1pPr defTabSz="289320">
              <a:lnSpc>
                <a:spcPct val="90000"/>
              </a:lnSpc>
              <a:spcBef>
                <a:spcPts val="300"/>
              </a:spcBef>
              <a:defRPr sz="2000">
                <a:latin typeface="+mn-lt"/>
                <a:ea typeface="+mn-ea"/>
                <a:cs typeface="+mn-cs"/>
                <a:sym typeface="Source Sans Pro Regular"/>
              </a:defRPr>
            </a:lvl1pPr>
            <a:lvl2pPr marL="216990" indent="-72330" defTabSz="289320">
              <a:lnSpc>
                <a:spcPct val="90000"/>
              </a:lnSpc>
              <a:spcBef>
                <a:spcPts val="300"/>
              </a:spcBef>
              <a:buSzPct val="100000"/>
              <a:buChar char="•"/>
              <a:defRPr sz="2000">
                <a:latin typeface="+mn-lt"/>
                <a:ea typeface="+mn-ea"/>
                <a:cs typeface="+mn-cs"/>
                <a:sym typeface="Source Sans Pro Regular"/>
              </a:defRPr>
            </a:lvl2pPr>
            <a:lvl3pPr marL="361649" indent="-72330" defTabSz="289320">
              <a:lnSpc>
                <a:spcPct val="90000"/>
              </a:lnSpc>
              <a:spcBef>
                <a:spcPts val="300"/>
              </a:spcBef>
              <a:buSzPct val="100000"/>
              <a:buChar char="•"/>
              <a:defRPr sz="2000">
                <a:latin typeface="+mn-lt"/>
                <a:ea typeface="+mn-ea"/>
                <a:cs typeface="+mn-cs"/>
                <a:sym typeface="Source Sans Pro Regular"/>
              </a:defRPr>
            </a:lvl3pPr>
            <a:lvl4pPr marL="506309" indent="-72329" defTabSz="289320">
              <a:lnSpc>
                <a:spcPct val="90000"/>
              </a:lnSpc>
              <a:spcBef>
                <a:spcPts val="300"/>
              </a:spcBef>
              <a:buSzPct val="100000"/>
              <a:buChar char="•"/>
              <a:defRPr sz="2000">
                <a:latin typeface="+mn-lt"/>
                <a:ea typeface="+mn-ea"/>
                <a:cs typeface="+mn-cs"/>
                <a:sym typeface="Source Sans Pro Regular"/>
              </a:defRPr>
            </a:lvl4pPr>
            <a:lvl5pPr marL="650968" indent="-72329" defTabSz="289320">
              <a:lnSpc>
                <a:spcPct val="90000"/>
              </a:lnSpc>
              <a:spcBef>
                <a:spcPts val="300"/>
              </a:spcBef>
              <a:buSzPct val="100000"/>
              <a:buChar char="•"/>
              <a:defRPr sz="2000">
                <a:latin typeface="+mn-lt"/>
                <a:ea typeface="+mn-ea"/>
                <a:cs typeface="+mn-cs"/>
                <a:sym typeface="Source Sans Pro Regular"/>
              </a:defRPr>
            </a:lvl5pPr>
          </a:lstStyle>
          <a:p>
            <a:endParaRPr sz="1500"/>
          </a:p>
        </p:txBody>
      </p:sp>
      <p:sp>
        <p:nvSpPr>
          <p:cNvPr id="9"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Tree>
    <p:extLst>
      <p:ext uri="{BB962C8B-B14F-4D97-AF65-F5344CB8AC3E}">
        <p14:creationId xmlns:p14="http://schemas.microsoft.com/office/powerpoint/2010/main" val="822280876"/>
      </p:ext>
    </p:extLst>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sp>
        <p:nvSpPr>
          <p:cNvPr id="299" name="Title Text"/>
          <p:cNvSpPr txBox="1">
            <a:spLocks noGrp="1"/>
          </p:cNvSpPr>
          <p:nvPr>
            <p:ph type="title"/>
          </p:nvPr>
        </p:nvSpPr>
        <p:spPr>
          <a:xfrm>
            <a:off x="165280" y="559153"/>
            <a:ext cx="3574724" cy="2339613"/>
          </a:xfrm>
          <a:prstGeom prst="rect">
            <a:avLst/>
          </a:prstGeom>
        </p:spPr>
        <p:txBody>
          <a:bodyPr>
            <a:normAutofit/>
          </a:bodyPr>
          <a:lstStyle>
            <a:lvl1pPr algn="l" defTabSz="162744">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sp>
        <p:nvSpPr>
          <p:cNvPr id="300" name="Body Level One…"/>
          <p:cNvSpPr txBox="1">
            <a:spLocks noGrp="1"/>
          </p:cNvSpPr>
          <p:nvPr>
            <p:ph type="body" idx="1"/>
          </p:nvPr>
        </p:nvSpPr>
        <p:spPr>
          <a:xfrm>
            <a:off x="0" y="0"/>
            <a:ext cx="7886700" cy="4351338"/>
          </a:xfrm>
          <a:prstGeom prst="rect">
            <a:avLst/>
          </a:prstGeom>
        </p:spPr>
        <p:txBody>
          <a:bodyPr>
            <a:normAutofit/>
          </a:bodyPr>
          <a:lstStyle>
            <a:lvl1pPr marL="40686" indent="-40686" defTabSz="162744">
              <a:lnSpc>
                <a:spcPct val="90000"/>
              </a:lnSpc>
              <a:spcBef>
                <a:spcPts val="150"/>
              </a:spcBef>
              <a:buClr>
                <a:srgbClr val="65A000"/>
              </a:buClr>
              <a:buSzPts val="2400"/>
              <a:defRPr sz="1800">
                <a:solidFill>
                  <a:srgbClr val="000000"/>
                </a:solidFill>
              </a:defRPr>
            </a:lvl1pPr>
            <a:lvl2pPr marL="127870" indent="-46498" defTabSz="162744">
              <a:lnSpc>
                <a:spcPct val="90000"/>
              </a:lnSpc>
              <a:spcBef>
                <a:spcPts val="150"/>
              </a:spcBef>
              <a:buClr>
                <a:srgbClr val="65A000"/>
              </a:buClr>
              <a:buChar char="•"/>
              <a:defRPr sz="1800">
                <a:solidFill>
                  <a:srgbClr val="000000"/>
                </a:solidFill>
              </a:defRPr>
            </a:lvl2pPr>
            <a:lvl3pPr marL="216992" indent="-54248" defTabSz="162744">
              <a:lnSpc>
                <a:spcPct val="90000"/>
              </a:lnSpc>
              <a:spcBef>
                <a:spcPts val="150"/>
              </a:spcBef>
              <a:buClr>
                <a:srgbClr val="65A000"/>
              </a:buClr>
              <a:defRPr sz="1800">
                <a:solidFill>
                  <a:srgbClr val="000000"/>
                </a:solidFill>
              </a:defRPr>
            </a:lvl3pPr>
            <a:lvl4pPr marL="298364" indent="-54248" defTabSz="162744">
              <a:lnSpc>
                <a:spcPct val="90000"/>
              </a:lnSpc>
              <a:spcBef>
                <a:spcPts val="150"/>
              </a:spcBef>
              <a:buClr>
                <a:srgbClr val="65A000"/>
              </a:buClr>
              <a:buChar char="•"/>
              <a:defRPr sz="1800">
                <a:solidFill>
                  <a:srgbClr val="000000"/>
                </a:solidFill>
              </a:defRPr>
            </a:lvl4pPr>
            <a:lvl5pPr marL="379735" indent="-54248" defTabSz="162744">
              <a:lnSpc>
                <a:spcPct val="90000"/>
              </a:lnSpc>
              <a:spcBef>
                <a:spcPts val="150"/>
              </a:spcBef>
              <a:buClr>
                <a:srgbClr val="65A000"/>
              </a:buClr>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19"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a:solidFill>
                <a:schemeClr val="tx2">
                  <a:lumMod val="75000"/>
                </a:schemeClr>
              </a:solidFill>
            </a:endParaRPr>
          </a:p>
        </p:txBody>
      </p:sp>
      <p:pic>
        <p:nvPicPr>
          <p:cNvPr id="21" name="Imag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pic>
        <p:nvPicPr>
          <p:cNvPr id="24" name="Imag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18892" y="-16620"/>
            <a:ext cx="3550986" cy="6210301"/>
          </a:xfrm>
          <a:prstGeom prst="rect">
            <a:avLst/>
          </a:prstGeom>
          <a:ln w="12700">
            <a:miter lim="400000"/>
          </a:ln>
        </p:spPr>
      </p:pic>
      <p:sp>
        <p:nvSpPr>
          <p:cNvPr id="41"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44" name="Pentagon 4"/>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n-lt"/>
                <a:ea typeface="+mn-ea"/>
                <a:cs typeface="+mn-cs"/>
                <a:sym typeface="Source Sans Pro Regular"/>
              </a:defRPr>
            </a:pPr>
            <a:endParaRPr sz="731"/>
          </a:p>
        </p:txBody>
      </p:sp>
      <p:sp>
        <p:nvSpPr>
          <p:cNvPr id="45" name="Title Text"/>
          <p:cNvSpPr txBox="1">
            <a:spLocks noGrp="1"/>
          </p:cNvSpPr>
          <p:nvPr>
            <p:ph type="title"/>
          </p:nvPr>
        </p:nvSpPr>
        <p:spPr>
          <a:xfrm>
            <a:off x="223781" y="134539"/>
            <a:ext cx="2448147" cy="1578777"/>
          </a:xfrm>
          <a:prstGeom prst="rect">
            <a:avLst/>
          </a:prstGeom>
        </p:spPr>
        <p:txBody>
          <a:bodyPr/>
          <a:lstStyle>
            <a:lvl1pPr algn="l">
              <a:defRPr sz="3000" b="1">
                <a:solidFill>
                  <a:schemeClr val="bg1"/>
                </a:solidFill>
              </a:defRPr>
            </a:lvl1pPr>
          </a:lstStyle>
          <a:p>
            <a:r>
              <a:t>Title Text</a:t>
            </a:r>
          </a:p>
        </p:txBody>
      </p:sp>
      <p:sp>
        <p:nvSpPr>
          <p:cNvPr id="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pic>
        <p:nvPicPr>
          <p:cNvPr id="16" name="Imag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
        <p:nvSpPr>
          <p:cNvPr id="14" name="Rounded Rectangle 4"/>
          <p:cNvSpPr/>
          <p:nvPr userDrawn="1"/>
        </p:nvSpPr>
        <p:spPr>
          <a:xfrm flipV="1">
            <a:off x="291747" y="1332433"/>
            <a:ext cx="1559913" cy="100134"/>
          </a:xfrm>
          <a:prstGeom prst="roundRect">
            <a:avLst>
              <a:gd name="adj" fmla="val 50000"/>
            </a:avLst>
          </a:prstGeom>
          <a:solidFill>
            <a:srgbClr val="65A000"/>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Tree>
    <p:extLst>
      <p:ext uri="{BB962C8B-B14F-4D97-AF65-F5344CB8AC3E}">
        <p14:creationId xmlns:p14="http://schemas.microsoft.com/office/powerpoint/2010/main" val="2763918747"/>
      </p:ext>
    </p:extLst>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18892" y="-16620"/>
            <a:ext cx="3550986" cy="6210301"/>
          </a:xfrm>
          <a:prstGeom prst="rect">
            <a:avLst/>
          </a:prstGeom>
          <a:ln w="12700">
            <a:miter lim="400000"/>
          </a:ln>
        </p:spPr>
      </p:pic>
      <p:sp>
        <p:nvSpPr>
          <p:cNvPr id="41"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44" name="Pentagon 4"/>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n-lt"/>
                <a:ea typeface="+mn-ea"/>
                <a:cs typeface="+mn-cs"/>
                <a:sym typeface="Source Sans Pro Regular"/>
              </a:defRPr>
            </a:pPr>
            <a:endParaRPr sz="731"/>
          </a:p>
        </p:txBody>
      </p:sp>
      <p:sp>
        <p:nvSpPr>
          <p:cNvPr id="45" name="Title Text"/>
          <p:cNvSpPr txBox="1">
            <a:spLocks noGrp="1"/>
          </p:cNvSpPr>
          <p:nvPr>
            <p:ph type="title"/>
          </p:nvPr>
        </p:nvSpPr>
        <p:spPr>
          <a:xfrm>
            <a:off x="223781" y="134539"/>
            <a:ext cx="2448147" cy="1578777"/>
          </a:xfrm>
          <a:prstGeom prst="rect">
            <a:avLst/>
          </a:prstGeom>
        </p:spPr>
        <p:txBody>
          <a:bodyPr/>
          <a:lstStyle>
            <a:lvl1pPr>
              <a:defRPr sz="3000" b="1">
                <a:solidFill>
                  <a:schemeClr val="bg1"/>
                </a:solidFill>
              </a:defRPr>
            </a:lvl1pPr>
          </a:lstStyle>
          <a:p>
            <a:r>
              <a:t>Title Text</a:t>
            </a:r>
          </a:p>
        </p:txBody>
      </p:sp>
      <p:sp>
        <p:nvSpPr>
          <p:cNvPr id="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pic>
        <p:nvPicPr>
          <p:cNvPr id="16" name="Imag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Tree>
    <p:extLst>
      <p:ext uri="{BB962C8B-B14F-4D97-AF65-F5344CB8AC3E}">
        <p14:creationId xmlns:p14="http://schemas.microsoft.com/office/powerpoint/2010/main" val="3889364935"/>
      </p:ext>
    </p:extLst>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2" y="118171"/>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1"/>
            <a:ext cx="650036" cy="895041"/>
          </a:xfrm>
          <a:prstGeom prst="rect">
            <a:avLst/>
          </a:prstGeom>
          <a:ln w="12700">
            <a:miter lim="400000"/>
          </a:ln>
        </p:spPr>
      </p:pic>
      <p:sp>
        <p:nvSpPr>
          <p:cNvPr id="194" name="Rectangle 5"/>
          <p:cNvSpPr/>
          <p:nvPr userDrawn="1"/>
        </p:nvSpPr>
        <p:spPr>
          <a:xfrm>
            <a:off x="0" y="-9332"/>
            <a:ext cx="9144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latin typeface="Source Sans Pro Regular"/>
              <a:ea typeface="+mn-ea"/>
              <a:cs typeface="+mn-cs"/>
              <a:sym typeface="Source Sans Pro Regular"/>
            </a:endParaRPr>
          </a:p>
        </p:txBody>
      </p:sp>
      <p:pic>
        <p:nvPicPr>
          <p:cNvPr id="195" name="Picture 3" descr="Picture 3"/>
          <p:cNvPicPr>
            <a:picLocks noChangeAspect="1"/>
          </p:cNvPicPr>
          <p:nvPr/>
        </p:nvPicPr>
        <p:blipFill>
          <a:blip r:embed="rId3"/>
          <a:stretch>
            <a:fillRect/>
          </a:stretch>
        </p:blipFill>
        <p:spPr>
          <a:xfrm>
            <a:off x="-6856" y="2"/>
            <a:ext cx="4734305" cy="641533"/>
          </a:xfrm>
          <a:prstGeom prst="rect">
            <a:avLst/>
          </a:prstGeom>
          <a:ln w="12700">
            <a:miter lim="400000"/>
          </a:ln>
        </p:spPr>
      </p:pic>
      <p:sp>
        <p:nvSpPr>
          <p:cNvPr id="196" name="TextBox 4"/>
          <p:cNvSpPr txBox="1"/>
          <p:nvPr/>
        </p:nvSpPr>
        <p:spPr>
          <a:xfrm>
            <a:off x="636527" y="-618316"/>
            <a:ext cx="1970881" cy="34163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25717" rIns="25717">
            <a:spAutoFit/>
          </a:bodyPr>
          <a:lstStyle>
            <a:lvl1pPr defTabSz="289320">
              <a:lnSpc>
                <a:spcPct val="90000"/>
              </a:lnSpc>
            </a:lvl1pPr>
          </a:lstStyle>
          <a:p>
            <a:endParaRPr sz="1800"/>
          </a:p>
        </p:txBody>
      </p:sp>
      <p:sp>
        <p:nvSpPr>
          <p:cNvPr id="198" name="Body Level One…"/>
          <p:cNvSpPr txBox="1">
            <a:spLocks noGrp="1"/>
          </p:cNvSpPr>
          <p:nvPr>
            <p:ph type="body" idx="1"/>
          </p:nvPr>
        </p:nvSpPr>
        <p:spPr>
          <a:xfrm>
            <a:off x="598083" y="842966"/>
            <a:ext cx="7837817" cy="5206965"/>
          </a:xfrm>
          <a:prstGeom prst="rect">
            <a:avLst/>
          </a:prstGeom>
        </p:spPr>
        <p:txBody>
          <a:bodyPr/>
          <a:lstStyle>
            <a:lvl1pPr>
              <a:defRPr sz="1125"/>
            </a:lvl1pPr>
            <a:lvl2pPr>
              <a:defRPr sz="1125"/>
            </a:lvl2pPr>
            <a:lvl3pPr>
              <a:defRPr sz="1125"/>
            </a:lvl3pPr>
            <a:lvl4pPr>
              <a:defRPr sz="1125"/>
            </a:lvl4pPr>
            <a:lvl5pPr>
              <a:defRPr sz="1125"/>
            </a:lvl5pPr>
          </a:lstStyle>
          <a:p>
            <a:r>
              <a:t>Body Level One</a:t>
            </a:r>
          </a:p>
          <a:p>
            <a:pPr lvl="1"/>
            <a:r>
              <a:t>Body Level Two</a:t>
            </a:r>
          </a:p>
          <a:p>
            <a:pPr lvl="2"/>
            <a:r>
              <a:t>Body Level Three</a:t>
            </a:r>
          </a:p>
          <a:p>
            <a:pPr lvl="3"/>
            <a:r>
              <a:t>Body Level Four</a:t>
            </a:r>
          </a:p>
          <a:p>
            <a:pPr lvl="4"/>
            <a:r>
              <a:t>Body Level Five</a:t>
            </a:r>
          </a:p>
        </p:txBody>
      </p:sp>
      <p:sp>
        <p:nvSpPr>
          <p:cNvPr id="2" name="Rectangle 1"/>
          <p:cNvSpPr/>
          <p:nvPr userDrawn="1"/>
        </p:nvSpPr>
        <p:spPr>
          <a:xfrm>
            <a:off x="15416" y="15116"/>
            <a:ext cx="4395218" cy="461665"/>
          </a:xfrm>
          <a:prstGeom prst="rect">
            <a:avLst/>
          </a:prstGeom>
        </p:spPr>
        <p:txBody>
          <a:bodyPr wrap="square">
            <a:spAutoFit/>
          </a:bodyPr>
          <a:lstStyle/>
          <a:p>
            <a:r>
              <a:rPr lang="fr-FR" sz="2400" b="1">
                <a:solidFill>
                  <a:srgbClr val="FFFFFF"/>
                </a:solidFill>
                <a:latin typeface="Source Sans Pro Regular"/>
              </a:rPr>
              <a:t>Clause de non-responsabilité</a:t>
            </a:r>
            <a:endParaRPr lang="hu-HU" sz="2400" b="1">
              <a:solidFill>
                <a:srgbClr val="FFFFFF"/>
              </a:solidFill>
              <a:latin typeface="Source Sans Pro Regular"/>
            </a:endParaRPr>
          </a:p>
        </p:txBody>
      </p:sp>
      <p:sp>
        <p:nvSpPr>
          <p:cNvPr id="14"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rgbClr val="A7A7A7">
                    <a:lumMod val="75000"/>
                  </a:srgbClr>
                </a:solidFill>
              </a:rPr>
              <a:pPr/>
              <a:t>‹#›</a:t>
            </a:fld>
            <a:endParaRPr lang="hu-HU" sz="619">
              <a:solidFill>
                <a:srgbClr val="A7A7A7">
                  <a:lumMod val="75000"/>
                </a:srgbClr>
              </a:solidFill>
            </a:endParaRPr>
          </a:p>
        </p:txBody>
      </p:sp>
      <p:pic>
        <p:nvPicPr>
          <p:cNvPr id="21" name="Imag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des EIR</a:t>
            </a:r>
          </a:p>
        </p:txBody>
      </p:sp>
      <p:pic>
        <p:nvPicPr>
          <p:cNvPr id="24" name="Image 2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Tree>
    <p:extLst>
      <p:ext uri="{BB962C8B-B14F-4D97-AF65-F5344CB8AC3E}">
        <p14:creationId xmlns:p14="http://schemas.microsoft.com/office/powerpoint/2010/main" val="682728034"/>
      </p:ext>
    </p:extLst>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8392479" y="118166"/>
            <a:ext cx="650037" cy="895042"/>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55758" y="6310305"/>
            <a:ext cx="1161539" cy="474296"/>
          </a:xfrm>
          <a:prstGeom prst="rect">
            <a:avLst/>
          </a:prstGeom>
          <a:ln w="12700">
            <a:miter lim="400000"/>
          </a:ln>
        </p:spPr>
      </p:pic>
      <p:sp>
        <p:nvSpPr>
          <p:cNvPr id="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23"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24"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25" name="Rectangle 1"/>
          <p:cNvSpPr/>
          <p:nvPr/>
        </p:nvSpPr>
        <p:spPr>
          <a:xfrm>
            <a:off x="0" y="16"/>
            <a:ext cx="9144000" cy="4354825"/>
          </a:xfrm>
          <a:prstGeom prst="rect">
            <a:avLst/>
          </a:prstGeom>
          <a:solidFill>
            <a:srgbClr val="ECF2F8"/>
          </a:solidFill>
          <a:ln w="12700">
            <a:miter lim="400000"/>
          </a:ln>
        </p:spPr>
        <p:txBody>
          <a:bodyPr lIns="34289" rIns="34289" anchor="ctr"/>
          <a:lstStyle/>
          <a:p>
            <a:pPr algn="ctr">
              <a:defRPr sz="300">
                <a:solidFill>
                  <a:srgbClr val="FFFFFF"/>
                </a:solidFill>
                <a:latin typeface="+mj-lt"/>
                <a:ea typeface="+mj-ea"/>
                <a:cs typeface="+mj-cs"/>
                <a:sym typeface="Source Sans Pro Regular"/>
              </a:defRPr>
            </a:pPr>
            <a:endParaRPr sz="225"/>
          </a:p>
        </p:txBody>
      </p:sp>
      <p:pic>
        <p:nvPicPr>
          <p:cNvPr id="26" name="Picture 14" descr="Picture 14"/>
          <p:cNvPicPr>
            <a:picLocks noChangeAspect="1"/>
          </p:cNvPicPr>
          <p:nvPr/>
        </p:nvPicPr>
        <p:blipFill>
          <a:blip r:embed="rId4"/>
          <a:stretch>
            <a:fillRect/>
          </a:stretch>
        </p:blipFill>
        <p:spPr>
          <a:xfrm>
            <a:off x="2" y="0"/>
            <a:ext cx="4920616" cy="5372100"/>
          </a:xfrm>
          <a:prstGeom prst="rect">
            <a:avLst/>
          </a:prstGeom>
          <a:ln w="12700">
            <a:miter lim="400000"/>
          </a:ln>
        </p:spPr>
      </p:pic>
      <p:pic>
        <p:nvPicPr>
          <p:cNvPr id="27" name="Picture 18" descr="Picture 18"/>
          <p:cNvPicPr>
            <a:picLocks noChangeAspect="1"/>
          </p:cNvPicPr>
          <p:nvPr/>
        </p:nvPicPr>
        <p:blipFill>
          <a:blip r:embed="rId5"/>
          <a:stretch>
            <a:fillRect/>
          </a:stretch>
        </p:blipFill>
        <p:spPr>
          <a:xfrm>
            <a:off x="6751868" y="5116965"/>
            <a:ext cx="2117562" cy="908686"/>
          </a:xfrm>
          <a:prstGeom prst="rect">
            <a:avLst/>
          </a:prstGeom>
          <a:ln w="12700">
            <a:miter lim="400000"/>
          </a:ln>
        </p:spPr>
      </p:pic>
      <p:pic>
        <p:nvPicPr>
          <p:cNvPr id="28" name="Picture 19" descr="Picture 19"/>
          <p:cNvPicPr>
            <a:picLocks noChangeAspect="1"/>
          </p:cNvPicPr>
          <p:nvPr/>
        </p:nvPicPr>
        <p:blipFill>
          <a:blip r:embed="rId2"/>
          <a:stretch>
            <a:fillRect/>
          </a:stretch>
        </p:blipFill>
        <p:spPr>
          <a:xfrm>
            <a:off x="8392479" y="118166"/>
            <a:ext cx="650037" cy="895042"/>
          </a:xfrm>
          <a:prstGeom prst="rect">
            <a:avLst/>
          </a:prstGeom>
          <a:ln w="12700">
            <a:miter lim="400000"/>
          </a:ln>
        </p:spPr>
      </p:pic>
      <p:sp>
        <p:nvSpPr>
          <p:cNvPr id="29" name="Body Level One…"/>
          <p:cNvSpPr txBox="1">
            <a:spLocks noGrp="1"/>
          </p:cNvSpPr>
          <p:nvPr>
            <p:ph type="body" sz="quarter" idx="1"/>
          </p:nvPr>
        </p:nvSpPr>
        <p:spPr>
          <a:xfrm>
            <a:off x="4144297" y="3491868"/>
            <a:ext cx="4444154" cy="914401"/>
          </a:xfrm>
          <a:prstGeom prst="rect">
            <a:avLst/>
          </a:prstGeom>
        </p:spPr>
        <p:txBody>
          <a:bodyPr/>
          <a:lstStyle>
            <a:lvl1pPr>
              <a:defRPr>
                <a:latin typeface="Source Sans Pro Bold"/>
                <a:ea typeface="Source Sans Pro Bold"/>
                <a:cs typeface="Source Sans Pro Bold"/>
                <a:sym typeface="Source Sans Pro Bold"/>
              </a:defRPr>
            </a:lvl1pPr>
            <a:lvl2pPr marL="91544" indent="-30514">
              <a:defRPr>
                <a:latin typeface="Source Sans Pro Bold"/>
                <a:ea typeface="Source Sans Pro Bold"/>
                <a:cs typeface="Source Sans Pro Bold"/>
                <a:sym typeface="Source Sans Pro Bold"/>
              </a:defRPr>
            </a:lvl2pPr>
            <a:lvl3pPr marL="152573" indent="-30514">
              <a:defRPr>
                <a:latin typeface="Source Sans Pro Bold"/>
                <a:ea typeface="Source Sans Pro Bold"/>
                <a:cs typeface="Source Sans Pro Bold"/>
                <a:sym typeface="Source Sans Pro Bold"/>
              </a:defRPr>
            </a:lvl3pPr>
            <a:lvl4pPr marL="213601" indent="-30515">
              <a:defRPr>
                <a:latin typeface="Source Sans Pro Bold"/>
                <a:ea typeface="Source Sans Pro Bold"/>
                <a:cs typeface="Source Sans Pro Bold"/>
                <a:sym typeface="Source Sans Pro Bold"/>
              </a:defRPr>
            </a:lvl4pPr>
            <a:lvl5pPr marL="274629" indent="-30515">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388348" y="1587566"/>
            <a:ext cx="3367606" cy="2410277"/>
          </a:xfrm>
          <a:prstGeom prst="rect">
            <a:avLst/>
          </a:prstGeom>
        </p:spPr>
        <p:txBody>
          <a:bodyPr/>
          <a:lstStyle/>
          <a:p>
            <a:r>
              <a:t>Title Text</a:t>
            </a:r>
          </a:p>
        </p:txBody>
      </p:sp>
    </p:spTree>
  </p:cSld>
  <p:clrMapOvr>
    <a:masterClrMapping/>
  </p:clrMapOvr>
  <p:transition spd="med"/>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tx">
  <p:cSld name="Second tit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8392479" y="118166"/>
            <a:ext cx="650037" cy="895042"/>
          </a:xfrm>
          <a:prstGeom prst="rect">
            <a:avLst/>
          </a:prstGeom>
          <a:ln w="12700">
            <a:miter lim="400000"/>
          </a:ln>
        </p:spPr>
      </p:pic>
      <p:pic>
        <p:nvPicPr>
          <p:cNvPr id="38" name="Picture 2" descr="Picture 2"/>
          <p:cNvPicPr>
            <a:picLocks noChangeAspect="1"/>
          </p:cNvPicPr>
          <p:nvPr/>
        </p:nvPicPr>
        <p:blipFill>
          <a:blip r:embed="rId3"/>
          <a:stretch>
            <a:fillRect/>
          </a:stretch>
        </p:blipFill>
        <p:spPr>
          <a:xfrm>
            <a:off x="55758" y="6310305"/>
            <a:ext cx="1161539" cy="474296"/>
          </a:xfrm>
          <a:prstGeom prst="rect">
            <a:avLst/>
          </a:prstGeom>
          <a:ln w="12700">
            <a:miter lim="400000"/>
          </a:ln>
        </p:spPr>
      </p:pic>
      <p:sp>
        <p:nvSpPr>
          <p:cNvPr id="3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0"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41"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42"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43" name="Click to edit Subtitle"/>
          <p:cNvSpPr txBox="1">
            <a:spLocks noGrp="1"/>
          </p:cNvSpPr>
          <p:nvPr>
            <p:ph type="title" hasCustomPrompt="1"/>
          </p:nvPr>
        </p:nvSpPr>
        <p:spPr>
          <a:xfrm>
            <a:off x="143076" y="4"/>
            <a:ext cx="4681450" cy="645664"/>
          </a:xfrm>
          <a:prstGeom prst="rect">
            <a:avLst/>
          </a:prstGeom>
        </p:spPr>
        <p:txBody>
          <a:bodyPr/>
          <a:lstStyle/>
          <a:p>
            <a:r>
              <a:t>Click to edit Subtitle</a:t>
            </a:r>
          </a:p>
        </p:txBody>
      </p:sp>
      <p:sp>
        <p:nvSpPr>
          <p:cNvPr id="44" name="Body Level One…"/>
          <p:cNvSpPr txBox="1">
            <a:spLocks noGrp="1"/>
          </p:cNvSpPr>
          <p:nvPr>
            <p:ph type="body" idx="1"/>
          </p:nvPr>
        </p:nvSpPr>
        <p:spPr>
          <a:xfrm>
            <a:off x="486440" y="1247001"/>
            <a:ext cx="835788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AB65FF7-3339-0308-6636-7AD610B8FA25}"/>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Footer Placeholder 4"/>
          <p:cNvSpPr>
            <a:spLocks noGrp="1"/>
          </p:cNvSpPr>
          <p:nvPr>
            <p:ph type="ftr" sz="quarter" idx="10"/>
          </p:nvPr>
        </p:nvSpPr>
        <p:spPr/>
        <p:txBody>
          <a:bodyPr rtlCol="0"/>
          <a:lstStyle>
            <a:lvl1pPr>
              <a:defRPr smtClean="0"/>
            </a:lvl1pPr>
          </a:lstStyle>
          <a:p>
            <a:pPr rtl="0"/>
            <a:endParaRPr lang="en-US"/>
          </a:p>
        </p:txBody>
      </p:sp>
      <p:sp>
        <p:nvSpPr>
          <p:cNvPr id="5" name="Slide Number Placeholder 5"/>
          <p:cNvSpPr>
            <a:spLocks noGrp="1"/>
          </p:cNvSpPr>
          <p:nvPr>
            <p:ph type="sldNum" sz="quarter" idx="11"/>
          </p:nvPr>
        </p:nvSpPr>
        <p:spPr/>
        <p:txBody>
          <a:bodyPr rtlCol="0"/>
          <a:lstStyle>
            <a:lvl1pPr>
              <a:defRPr/>
            </a:lvl1pPr>
          </a:lstStyle>
          <a:p>
            <a:pPr rtl="0"/>
            <a:fld id="{E222C279-9B2E-4222-BA3D-98325B57B10E}" type="slidenum">
              <a:rPr lang="en-US"/>
              <a:pPr rtl="0"/>
              <a:t>‹#›</a:t>
            </a:fld>
            <a:endParaRPr lang="en-US"/>
          </a:p>
        </p:txBody>
      </p:sp>
    </p:spTree>
    <p:extLst>
      <p:ext uri="{BB962C8B-B14F-4D97-AF65-F5344CB8AC3E}">
        <p14:creationId xmlns:p14="http://schemas.microsoft.com/office/powerpoint/2010/main" val="415903039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8392479" y="118166"/>
            <a:ext cx="650037" cy="895042"/>
          </a:xfrm>
          <a:prstGeom prst="rect">
            <a:avLst/>
          </a:prstGeom>
          <a:ln w="12700">
            <a:miter lim="400000"/>
          </a:ln>
        </p:spPr>
      </p:pic>
      <p:pic>
        <p:nvPicPr>
          <p:cNvPr id="52" name="Picture 2" descr="Picture 2"/>
          <p:cNvPicPr>
            <a:picLocks noChangeAspect="1"/>
          </p:cNvPicPr>
          <p:nvPr/>
        </p:nvPicPr>
        <p:blipFill>
          <a:blip r:embed="rId3"/>
          <a:stretch>
            <a:fillRect/>
          </a:stretch>
        </p:blipFill>
        <p:spPr>
          <a:xfrm>
            <a:off x="55758" y="6310305"/>
            <a:ext cx="1161539" cy="474296"/>
          </a:xfrm>
          <a:prstGeom prst="rect">
            <a:avLst/>
          </a:prstGeom>
          <a:ln w="12700">
            <a:miter lim="400000"/>
          </a:ln>
        </p:spPr>
      </p:pic>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4"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55"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56"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57" name="Click to edit Subtitle"/>
          <p:cNvSpPr txBox="1">
            <a:spLocks noGrp="1"/>
          </p:cNvSpPr>
          <p:nvPr>
            <p:ph type="title" hasCustomPrompt="1"/>
          </p:nvPr>
        </p:nvSpPr>
        <p:spPr>
          <a:xfrm>
            <a:off x="143074" y="801829"/>
            <a:ext cx="4157955" cy="645664"/>
          </a:xfrm>
          <a:prstGeom prst="rect">
            <a:avLst/>
          </a:prstGeom>
        </p:spPr>
        <p:txBody>
          <a:bodyPr/>
          <a:lstStyle>
            <a:lvl1pPr>
              <a:defRPr sz="1125">
                <a:solidFill>
                  <a:srgbClr val="A2010C"/>
                </a:solidFill>
              </a:defRPr>
            </a:lvl1pPr>
          </a:lstStyle>
          <a:p>
            <a:r>
              <a:t>Click to edit Subtitle</a:t>
            </a:r>
          </a:p>
        </p:txBody>
      </p:sp>
      <p:sp>
        <p:nvSpPr>
          <p:cNvPr id="58" name="Body Level One…"/>
          <p:cNvSpPr txBox="1">
            <a:spLocks noGrp="1"/>
          </p:cNvSpPr>
          <p:nvPr>
            <p:ph type="body" idx="1"/>
          </p:nvPr>
        </p:nvSpPr>
        <p:spPr>
          <a:xfrm>
            <a:off x="486440" y="1584251"/>
            <a:ext cx="8357883"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162364" y="4"/>
            <a:ext cx="4642874"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289" tIns="19289" rIns="19289" bIns="19289" anchor="ctr">
            <a:normAutofit/>
          </a:bodyPr>
          <a:lstStyle>
            <a:lvl1pPr defTabSz="289321">
              <a:lnSpc>
                <a:spcPct val="90000"/>
              </a:lnSpc>
              <a:defRPr>
                <a:solidFill>
                  <a:srgbClr val="FFFFFF"/>
                </a:solidFill>
                <a:latin typeface="Source Sans Pro Bold"/>
                <a:ea typeface="Source Sans Pro Bold"/>
                <a:cs typeface="Source Sans Pro Bold"/>
                <a:sym typeface="Source Sans Pro Bold"/>
              </a:defRPr>
            </a:lvl1pPr>
          </a:lstStyle>
          <a:p>
            <a:r>
              <a:rPr sz="1350"/>
              <a:t>Click to edit Subtitle</a:t>
            </a:r>
          </a:p>
        </p:txBody>
      </p:sp>
      <p:sp>
        <p:nvSpPr>
          <p:cNvPr id="2" name="Slide Number">
            <a:extLst>
              <a:ext uri="{FF2B5EF4-FFF2-40B4-BE49-F238E27FC236}">
                <a16:creationId xmlns:a16="http://schemas.microsoft.com/office/drawing/2014/main" id="{B24FD51B-8292-C069-A6B3-4AA958B39E53}"/>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6"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67"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68" name="Picture 2" descr="Picture 2"/>
          <p:cNvPicPr>
            <a:picLocks noChangeAspect="1"/>
          </p:cNvPicPr>
          <p:nvPr/>
        </p:nvPicPr>
        <p:blipFill>
          <a:blip r:embed="rId4"/>
          <a:stretch>
            <a:fillRect/>
          </a:stretch>
        </p:blipFill>
        <p:spPr>
          <a:xfrm>
            <a:off x="55758" y="6310305"/>
            <a:ext cx="1161539" cy="474296"/>
          </a:xfrm>
          <a:prstGeom prst="rect">
            <a:avLst/>
          </a:prstGeom>
          <a:ln w="12700">
            <a:miter lim="400000"/>
          </a:ln>
        </p:spPr>
      </p:pic>
      <p:sp>
        <p:nvSpPr>
          <p:cNvPr id="6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70"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71"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72"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73"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74" name="Title Text"/>
          <p:cNvSpPr txBox="1">
            <a:spLocks noGrp="1"/>
          </p:cNvSpPr>
          <p:nvPr>
            <p:ph type="title"/>
          </p:nvPr>
        </p:nvSpPr>
        <p:spPr>
          <a:xfrm>
            <a:off x="175437" y="843589"/>
            <a:ext cx="2448147" cy="1932378"/>
          </a:xfrm>
          <a:prstGeom prst="rect">
            <a:avLst/>
          </a:prstGeom>
        </p:spPr>
        <p:txBody>
          <a:bodyPr/>
          <a:lstStyle>
            <a:lvl1pPr>
              <a:defRPr sz="2400"/>
            </a:lvl1pPr>
          </a:lstStyle>
          <a:p>
            <a:r>
              <a:t>Title Text</a:t>
            </a:r>
          </a:p>
        </p:txBody>
      </p:sp>
      <p:sp>
        <p:nvSpPr>
          <p:cNvPr id="75" name="Body Level One…"/>
          <p:cNvSpPr txBox="1">
            <a:spLocks noGrp="1"/>
          </p:cNvSpPr>
          <p:nvPr>
            <p:ph type="body" idx="1"/>
          </p:nvPr>
        </p:nvSpPr>
        <p:spPr>
          <a:xfrm>
            <a:off x="3205165"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FACC5AF-E2C6-E234-8B06-CAAE16DADEC0}"/>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82"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83"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84" name="Picture 2" descr="Picture 2"/>
          <p:cNvPicPr>
            <a:picLocks noChangeAspect="1"/>
          </p:cNvPicPr>
          <p:nvPr/>
        </p:nvPicPr>
        <p:blipFill>
          <a:blip r:embed="rId4"/>
          <a:stretch>
            <a:fillRect/>
          </a:stretch>
        </p:blipFill>
        <p:spPr>
          <a:xfrm>
            <a:off x="55758" y="6310305"/>
            <a:ext cx="1161539" cy="474296"/>
          </a:xfrm>
          <a:prstGeom prst="rect">
            <a:avLst/>
          </a:prstGeom>
          <a:ln w="12700">
            <a:miter lim="400000"/>
          </a:ln>
        </p:spPr>
      </p:pic>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6"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87"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88"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89"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90" name="Title Text"/>
          <p:cNvSpPr txBox="1">
            <a:spLocks noGrp="1"/>
          </p:cNvSpPr>
          <p:nvPr>
            <p:ph type="title"/>
          </p:nvPr>
        </p:nvSpPr>
        <p:spPr>
          <a:xfrm>
            <a:off x="295322" y="315629"/>
            <a:ext cx="2448147" cy="1932377"/>
          </a:xfrm>
          <a:prstGeom prst="rect">
            <a:avLst/>
          </a:prstGeom>
        </p:spPr>
        <p:txBody>
          <a:bodyPr/>
          <a:lstStyle>
            <a:lvl1pPr>
              <a:defRPr sz="2400"/>
            </a:lvl1pPr>
          </a:lstStyle>
          <a:p>
            <a:r>
              <a:t>Title Text</a:t>
            </a:r>
          </a:p>
        </p:txBody>
      </p:sp>
      <p:sp>
        <p:nvSpPr>
          <p:cNvPr id="91" name="Body Level One…"/>
          <p:cNvSpPr txBox="1">
            <a:spLocks noGrp="1"/>
          </p:cNvSpPr>
          <p:nvPr>
            <p:ph type="body" idx="1"/>
          </p:nvPr>
        </p:nvSpPr>
        <p:spPr>
          <a:xfrm>
            <a:off x="3205165"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2" name="Rounded Rectangle 5"/>
          <p:cNvSpPr/>
          <p:nvPr/>
        </p:nvSpPr>
        <p:spPr>
          <a:xfrm rot="10800000" flipH="1">
            <a:off x="291752" y="1840844"/>
            <a:ext cx="1991280" cy="86916"/>
          </a:xfrm>
          <a:prstGeom prst="roundRect">
            <a:avLst>
              <a:gd name="adj" fmla="val 50000"/>
            </a:avLst>
          </a:prstGeom>
          <a:solidFill>
            <a:schemeClr val="accent3"/>
          </a:solidFill>
          <a:ln w="12700">
            <a:miter lim="400000"/>
          </a:ln>
        </p:spPr>
        <p:txBody>
          <a:bodyPr lIns="34289" rIns="34289" anchor="ctr"/>
          <a:lstStyle/>
          <a:p>
            <a:pPr algn="ctr">
              <a:defRPr sz="400">
                <a:solidFill>
                  <a:srgbClr val="FFFFFF"/>
                </a:solidFill>
                <a:latin typeface="+mj-lt"/>
                <a:ea typeface="+mj-ea"/>
                <a:cs typeface="+mj-cs"/>
                <a:sym typeface="Source Sans Pro Regular"/>
              </a:defRPr>
            </a:pPr>
            <a:endParaRPr sz="300"/>
          </a:p>
        </p:txBody>
      </p:sp>
      <p:sp>
        <p:nvSpPr>
          <p:cNvPr id="2" name="Slide Number">
            <a:extLst>
              <a:ext uri="{FF2B5EF4-FFF2-40B4-BE49-F238E27FC236}">
                <a16:creationId xmlns:a16="http://schemas.microsoft.com/office/drawing/2014/main" id="{11E0DE04-546D-29F9-E961-D0189DDB2417}"/>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tx">
  <p:cSld name="key message">
    <p:spTree>
      <p:nvGrpSpPr>
        <p:cNvPr id="1" name=""/>
        <p:cNvGrpSpPr/>
        <p:nvPr/>
      </p:nvGrpSpPr>
      <p:grpSpPr>
        <a:xfrm>
          <a:off x="0" y="0"/>
          <a:ext cx="0" cy="0"/>
          <a:chOff x="0" y="0"/>
          <a:chExt cx="0" cy="0"/>
        </a:xfrm>
      </p:grpSpPr>
      <p:pic>
        <p:nvPicPr>
          <p:cNvPr id="99"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100"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101" name="Picture 2" descr="Picture 2"/>
          <p:cNvPicPr>
            <a:picLocks noChangeAspect="1"/>
          </p:cNvPicPr>
          <p:nvPr/>
        </p:nvPicPr>
        <p:blipFill>
          <a:blip r:embed="rId4"/>
          <a:stretch>
            <a:fillRect/>
          </a:stretch>
        </p:blipFill>
        <p:spPr>
          <a:xfrm>
            <a:off x="55758" y="6310305"/>
            <a:ext cx="1161539" cy="474296"/>
          </a:xfrm>
          <a:prstGeom prst="rect">
            <a:avLst/>
          </a:prstGeom>
          <a:ln w="12700">
            <a:miter lim="400000"/>
          </a:ln>
        </p:spPr>
      </p:pic>
      <p:sp>
        <p:nvSpPr>
          <p:cNvPr id="1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03"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104"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105"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106" name="TextBox 4"/>
          <p:cNvSpPr txBox="1"/>
          <p:nvPr/>
        </p:nvSpPr>
        <p:spPr>
          <a:xfrm>
            <a:off x="302598" y="669121"/>
            <a:ext cx="25167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Key messages</a:t>
            </a:r>
          </a:p>
        </p:txBody>
      </p:sp>
      <p:sp>
        <p:nvSpPr>
          <p:cNvPr id="107" name="Rounded Rectangle 5"/>
          <p:cNvSpPr/>
          <p:nvPr/>
        </p:nvSpPr>
        <p:spPr>
          <a:xfrm flipV="1">
            <a:off x="291752" y="1332436"/>
            <a:ext cx="1991280" cy="86916"/>
          </a:xfrm>
          <a:prstGeom prst="roundRect">
            <a:avLst>
              <a:gd name="adj" fmla="val 50000"/>
            </a:avLst>
          </a:prstGeom>
          <a:solidFill>
            <a:schemeClr val="accent3"/>
          </a:solidFill>
          <a:ln w="12700">
            <a:miter lim="400000"/>
          </a:ln>
        </p:spPr>
        <p:txBody>
          <a:bodyPr lIns="34289" rIns="34289" anchor="ctr"/>
          <a:lstStyle/>
          <a:p>
            <a:pPr algn="ctr">
              <a:defRPr sz="400">
                <a:solidFill>
                  <a:srgbClr val="FFFFFF"/>
                </a:solidFill>
                <a:latin typeface="+mj-lt"/>
                <a:ea typeface="+mj-ea"/>
                <a:cs typeface="+mj-cs"/>
                <a:sym typeface="Source Sans Pro Regular"/>
              </a:defRPr>
            </a:pPr>
            <a:endParaRPr sz="300"/>
          </a:p>
        </p:txBody>
      </p:sp>
      <p:sp>
        <p:nvSpPr>
          <p:cNvPr id="108" name="Pentagon 6"/>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109" name="Body Level One…"/>
          <p:cNvSpPr txBox="1">
            <a:spLocks noGrp="1"/>
          </p:cNvSpPr>
          <p:nvPr>
            <p:ph type="body" idx="1"/>
          </p:nvPr>
        </p:nvSpPr>
        <p:spPr>
          <a:xfrm>
            <a:off x="3205165"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81E0772-095F-5FDC-A93B-8CA800DAC6CB}"/>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tx">
  <p:cSld name="references">
    <p:spTree>
      <p:nvGrpSpPr>
        <p:cNvPr id="1" name=""/>
        <p:cNvGrpSpPr/>
        <p:nvPr/>
      </p:nvGrpSpPr>
      <p:grpSpPr>
        <a:xfrm>
          <a:off x="0" y="0"/>
          <a:ext cx="0" cy="0"/>
          <a:chOff x="0" y="0"/>
          <a:chExt cx="0" cy="0"/>
        </a:xfrm>
      </p:grpSpPr>
      <p:pic>
        <p:nvPicPr>
          <p:cNvPr id="116"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118" name="Picture 2" descr="Picture 2"/>
          <p:cNvPicPr>
            <a:picLocks noChangeAspect="1"/>
          </p:cNvPicPr>
          <p:nvPr/>
        </p:nvPicPr>
        <p:blipFill>
          <a:blip r:embed="rId4"/>
          <a:stretch>
            <a:fillRect/>
          </a:stretch>
        </p:blipFill>
        <p:spPr>
          <a:xfrm>
            <a:off x="55758" y="6310305"/>
            <a:ext cx="1161539" cy="474296"/>
          </a:xfrm>
          <a:prstGeom prst="rect">
            <a:avLst/>
          </a:prstGeom>
          <a:ln w="12700">
            <a:miter lim="400000"/>
          </a:ln>
        </p:spPr>
      </p:pic>
      <p:sp>
        <p:nvSpPr>
          <p:cNvPr id="1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20"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121"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122"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123" name="Rounded Rectangle 4"/>
          <p:cNvSpPr/>
          <p:nvPr/>
        </p:nvSpPr>
        <p:spPr>
          <a:xfrm flipV="1">
            <a:off x="291752" y="1779937"/>
            <a:ext cx="1991280" cy="86916"/>
          </a:xfrm>
          <a:prstGeom prst="roundRect">
            <a:avLst>
              <a:gd name="adj" fmla="val 50000"/>
            </a:avLst>
          </a:prstGeom>
          <a:solidFill>
            <a:schemeClr val="accent3"/>
          </a:solidFill>
          <a:ln w="12700">
            <a:miter lim="400000"/>
          </a:ln>
        </p:spPr>
        <p:txBody>
          <a:bodyPr lIns="34289" rIns="34289" anchor="ctr"/>
          <a:lstStyle/>
          <a:p>
            <a:pPr algn="ctr">
              <a:defRPr sz="400">
                <a:solidFill>
                  <a:srgbClr val="FFFFFF"/>
                </a:solidFill>
                <a:latin typeface="+mj-lt"/>
                <a:ea typeface="+mj-ea"/>
                <a:cs typeface="+mj-cs"/>
                <a:sym typeface="Source Sans Pro Regular"/>
              </a:defRPr>
            </a:pPr>
            <a:endParaRPr sz="300"/>
          </a:p>
        </p:txBody>
      </p:sp>
      <p:sp>
        <p:nvSpPr>
          <p:cNvPr id="124" name="TextBox 5"/>
          <p:cNvSpPr txBox="1"/>
          <p:nvPr/>
        </p:nvSpPr>
        <p:spPr>
          <a:xfrm>
            <a:off x="302598" y="668224"/>
            <a:ext cx="2102270"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References and guidelines</a:t>
            </a:r>
          </a:p>
        </p:txBody>
      </p:sp>
      <p:sp>
        <p:nvSpPr>
          <p:cNvPr id="125" name="Pentagon 6"/>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126" name="Body Level One…"/>
          <p:cNvSpPr txBox="1">
            <a:spLocks noGrp="1"/>
          </p:cNvSpPr>
          <p:nvPr>
            <p:ph type="body" idx="1"/>
          </p:nvPr>
        </p:nvSpPr>
        <p:spPr>
          <a:xfrm>
            <a:off x="3205165"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48995F3B-CB68-0B48-C553-D1657DFD0175}"/>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x">
  <p:cSld name="additional learning resources">
    <p:spTree>
      <p:nvGrpSpPr>
        <p:cNvPr id="1" name=""/>
        <p:cNvGrpSpPr/>
        <p:nvPr/>
      </p:nvGrpSpPr>
      <p:grpSpPr>
        <a:xfrm>
          <a:off x="0" y="0"/>
          <a:ext cx="0" cy="0"/>
          <a:chOff x="0" y="0"/>
          <a:chExt cx="0" cy="0"/>
        </a:xfrm>
      </p:grpSpPr>
      <p:pic>
        <p:nvPicPr>
          <p:cNvPr id="133"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134"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135" name="Picture 2" descr="Picture 2"/>
          <p:cNvPicPr>
            <a:picLocks noChangeAspect="1"/>
          </p:cNvPicPr>
          <p:nvPr/>
        </p:nvPicPr>
        <p:blipFill>
          <a:blip r:embed="rId4"/>
          <a:stretch>
            <a:fillRect/>
          </a:stretch>
        </p:blipFill>
        <p:spPr>
          <a:xfrm>
            <a:off x="55758" y="6310305"/>
            <a:ext cx="1161539" cy="474296"/>
          </a:xfrm>
          <a:prstGeom prst="rect">
            <a:avLst/>
          </a:prstGeom>
          <a:ln w="12700">
            <a:miter lim="400000"/>
          </a:ln>
        </p:spPr>
      </p:pic>
      <p:sp>
        <p:nvSpPr>
          <p:cNvPr id="1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7"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138"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139"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140" name="Rounded Rectangle 4"/>
          <p:cNvSpPr/>
          <p:nvPr/>
        </p:nvSpPr>
        <p:spPr>
          <a:xfrm flipV="1">
            <a:off x="291747" y="2237883"/>
            <a:ext cx="1521813" cy="86226"/>
          </a:xfrm>
          <a:prstGeom prst="roundRect">
            <a:avLst>
              <a:gd name="adj" fmla="val 50000"/>
            </a:avLst>
          </a:prstGeom>
          <a:solidFill>
            <a:schemeClr val="accent3"/>
          </a:solidFill>
          <a:ln w="12700">
            <a:miter lim="400000"/>
          </a:ln>
        </p:spPr>
        <p:txBody>
          <a:bodyPr lIns="34289" rIns="34289" anchor="ctr"/>
          <a:lstStyle/>
          <a:p>
            <a:pPr algn="ctr">
              <a:defRPr sz="400">
                <a:solidFill>
                  <a:srgbClr val="FFFFFF"/>
                </a:solidFill>
                <a:latin typeface="+mj-lt"/>
                <a:ea typeface="+mj-ea"/>
                <a:cs typeface="+mj-cs"/>
                <a:sym typeface="Source Sans Pro Regular"/>
              </a:defRPr>
            </a:pPr>
            <a:endParaRPr sz="300"/>
          </a:p>
        </p:txBody>
      </p:sp>
      <p:sp>
        <p:nvSpPr>
          <p:cNvPr id="141" name="TextBox 6"/>
          <p:cNvSpPr txBox="1"/>
          <p:nvPr/>
        </p:nvSpPr>
        <p:spPr>
          <a:xfrm>
            <a:off x="302598" y="668226"/>
            <a:ext cx="2102270"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Additional learning resources</a:t>
            </a:r>
          </a:p>
        </p:txBody>
      </p:sp>
      <p:sp>
        <p:nvSpPr>
          <p:cNvPr id="142"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143" name="Body Level One…"/>
          <p:cNvSpPr txBox="1">
            <a:spLocks noGrp="1"/>
          </p:cNvSpPr>
          <p:nvPr>
            <p:ph type="body" idx="1"/>
          </p:nvPr>
        </p:nvSpPr>
        <p:spPr>
          <a:xfrm>
            <a:off x="3205165"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04F9EEC0-9BF4-8359-1A6B-317F2CECFF41}"/>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pic>
        <p:nvPicPr>
          <p:cNvPr id="150"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151"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152" name="Picture 2" descr="Picture 2"/>
          <p:cNvPicPr>
            <a:picLocks noChangeAspect="1"/>
          </p:cNvPicPr>
          <p:nvPr/>
        </p:nvPicPr>
        <p:blipFill>
          <a:blip r:embed="rId4"/>
          <a:stretch>
            <a:fillRect/>
          </a:stretch>
        </p:blipFill>
        <p:spPr>
          <a:xfrm>
            <a:off x="55758" y="6310305"/>
            <a:ext cx="1161539" cy="474296"/>
          </a:xfrm>
          <a:prstGeom prst="rect">
            <a:avLst/>
          </a:prstGeom>
          <a:ln w="12700">
            <a:miter lim="400000"/>
          </a:ln>
        </p:spPr>
      </p:pic>
      <p:sp>
        <p:nvSpPr>
          <p:cNvPr id="1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54"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155"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156"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157" name="Rounded Rectangle 4"/>
          <p:cNvSpPr/>
          <p:nvPr/>
        </p:nvSpPr>
        <p:spPr>
          <a:xfrm flipV="1">
            <a:off x="291747" y="1332436"/>
            <a:ext cx="1559913" cy="100134"/>
          </a:xfrm>
          <a:prstGeom prst="roundRect">
            <a:avLst>
              <a:gd name="adj" fmla="val 50000"/>
            </a:avLst>
          </a:prstGeom>
          <a:solidFill>
            <a:schemeClr val="accent3"/>
          </a:solidFill>
          <a:ln w="12700">
            <a:miter lim="400000"/>
          </a:ln>
        </p:spPr>
        <p:txBody>
          <a:bodyPr lIns="34289" rIns="34289" anchor="ctr"/>
          <a:lstStyle/>
          <a:p>
            <a:pPr algn="ctr">
              <a:defRPr sz="400">
                <a:solidFill>
                  <a:srgbClr val="FFFFFF"/>
                </a:solidFill>
                <a:latin typeface="+mj-lt"/>
                <a:ea typeface="+mj-ea"/>
                <a:cs typeface="+mj-cs"/>
                <a:sym typeface="Source Sans Pro Regular"/>
              </a:defRPr>
            </a:pPr>
            <a:endParaRPr sz="300"/>
          </a:p>
        </p:txBody>
      </p:sp>
      <p:sp>
        <p:nvSpPr>
          <p:cNvPr id="158" name="TextBox 6"/>
          <p:cNvSpPr txBox="1"/>
          <p:nvPr/>
        </p:nvSpPr>
        <p:spPr>
          <a:xfrm>
            <a:off x="302598" y="668216"/>
            <a:ext cx="1720517"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Questions?</a:t>
            </a:r>
          </a:p>
        </p:txBody>
      </p:sp>
      <p:sp>
        <p:nvSpPr>
          <p:cNvPr id="159"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
        <p:nvSpPr>
          <p:cNvPr id="160" name="Body Level One…"/>
          <p:cNvSpPr txBox="1">
            <a:spLocks noGrp="1"/>
          </p:cNvSpPr>
          <p:nvPr>
            <p:ph type="body" idx="1"/>
          </p:nvPr>
        </p:nvSpPr>
        <p:spPr>
          <a:xfrm>
            <a:off x="3205165"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DD29868-8B8C-A803-DEEA-2B12ABACCC22}"/>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74" name="Image" descr="Image"/>
          <p:cNvPicPr>
            <a:picLocks noChangeAspect="1"/>
          </p:cNvPicPr>
          <p:nvPr/>
        </p:nvPicPr>
        <p:blipFill>
          <a:blip r:embed="rId2"/>
          <a:srcRect b="1317"/>
          <a:stretch>
            <a:fillRect/>
          </a:stretch>
        </p:blipFill>
        <p:spPr>
          <a:xfrm>
            <a:off x="-11421" y="-14824"/>
            <a:ext cx="9379064" cy="6126364"/>
          </a:xfrm>
          <a:prstGeom prst="rect">
            <a:avLst/>
          </a:prstGeom>
          <a:ln w="12700">
            <a:miter lim="400000"/>
          </a:ln>
        </p:spPr>
      </p:pic>
      <p:pic>
        <p:nvPicPr>
          <p:cNvPr id="175" name="Picture 6" descr="Picture 6"/>
          <p:cNvPicPr>
            <a:picLocks noChangeAspect="1"/>
          </p:cNvPicPr>
          <p:nvPr/>
        </p:nvPicPr>
        <p:blipFill>
          <a:blip r:embed="rId3"/>
          <a:stretch>
            <a:fillRect/>
          </a:stretch>
        </p:blipFill>
        <p:spPr>
          <a:xfrm>
            <a:off x="8518779" y="138177"/>
            <a:ext cx="514351" cy="711201"/>
          </a:xfrm>
          <a:prstGeom prst="rect">
            <a:avLst/>
          </a:prstGeom>
          <a:ln w="12700">
            <a:miter lim="400000"/>
          </a:ln>
        </p:spPr>
      </p:pic>
      <p:pic>
        <p:nvPicPr>
          <p:cNvPr id="176" name="Picture 2" descr="Picture 2"/>
          <p:cNvPicPr>
            <a:picLocks noChangeAspect="1"/>
          </p:cNvPicPr>
          <p:nvPr/>
        </p:nvPicPr>
        <p:blipFill>
          <a:blip r:embed="rId4"/>
          <a:stretch>
            <a:fillRect/>
          </a:stretch>
        </p:blipFill>
        <p:spPr>
          <a:xfrm>
            <a:off x="55758" y="6310305"/>
            <a:ext cx="1161539" cy="474296"/>
          </a:xfrm>
          <a:prstGeom prst="rect">
            <a:avLst/>
          </a:prstGeom>
          <a:ln w="12700">
            <a:miter lim="400000"/>
          </a:ln>
        </p:spPr>
      </p:pic>
      <p:sp>
        <p:nvSpPr>
          <p:cNvPr id="17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78"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179"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180"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181" name="Rounded Rectangle 4"/>
          <p:cNvSpPr/>
          <p:nvPr/>
        </p:nvSpPr>
        <p:spPr>
          <a:xfrm flipV="1">
            <a:off x="3752510" y="3246975"/>
            <a:ext cx="1886382" cy="111824"/>
          </a:xfrm>
          <a:prstGeom prst="roundRect">
            <a:avLst>
              <a:gd name="adj" fmla="val 50000"/>
            </a:avLst>
          </a:prstGeom>
          <a:solidFill>
            <a:schemeClr val="accent3"/>
          </a:solidFill>
          <a:ln w="12700">
            <a:miter lim="400000"/>
          </a:ln>
        </p:spPr>
        <p:txBody>
          <a:bodyPr lIns="34289" rIns="34289" anchor="ctr"/>
          <a:lstStyle/>
          <a:p>
            <a:pPr algn="ctr">
              <a:defRPr sz="400">
                <a:solidFill>
                  <a:srgbClr val="FFFFFF"/>
                </a:solidFill>
                <a:latin typeface="+mj-lt"/>
                <a:ea typeface="+mj-ea"/>
                <a:cs typeface="+mj-cs"/>
                <a:sym typeface="Source Sans Pro Regular"/>
              </a:defRPr>
            </a:pPr>
            <a:endParaRPr sz="300"/>
          </a:p>
        </p:txBody>
      </p:sp>
      <p:sp>
        <p:nvSpPr>
          <p:cNvPr id="182" name="Body Level One…"/>
          <p:cNvSpPr txBox="1">
            <a:spLocks noGrp="1"/>
          </p:cNvSpPr>
          <p:nvPr>
            <p:ph type="body" sz="half" idx="1" hasCustomPrompt="1"/>
          </p:nvPr>
        </p:nvSpPr>
        <p:spPr>
          <a:xfrm>
            <a:off x="440405" y="1979185"/>
            <a:ext cx="8510589" cy="1870076"/>
          </a:xfrm>
          <a:prstGeom prst="rect">
            <a:avLst/>
          </a:prstGeom>
        </p:spPr>
        <p:txBody>
          <a:bodyPr anchor="ctr"/>
          <a:lstStyle>
            <a:lvl1pPr marL="0" indent="0" algn="ctr">
              <a:buClrTx/>
              <a:buSzTx/>
              <a:buFontTx/>
              <a:buNone/>
              <a:defRPr sz="2400">
                <a:solidFill>
                  <a:srgbClr val="FFFFFF"/>
                </a:solidFill>
                <a:latin typeface="Source Sans Pro Bold"/>
                <a:ea typeface="Source Sans Pro Bold"/>
                <a:cs typeface="Source Sans Pro Bold"/>
                <a:sym typeface="Source Sans Pro Bold"/>
              </a:defRPr>
            </a:lvl1pPr>
            <a:lvl2pPr marL="126126" indent="-65097" algn="ctr">
              <a:buClrTx/>
              <a:buFontTx/>
              <a:defRPr sz="2400">
                <a:solidFill>
                  <a:srgbClr val="FFFFFF"/>
                </a:solidFill>
                <a:latin typeface="Source Sans Pro Bold"/>
                <a:ea typeface="Source Sans Pro Bold"/>
                <a:cs typeface="Source Sans Pro Bold"/>
                <a:sym typeface="Source Sans Pro Bold"/>
              </a:defRPr>
            </a:lvl2pPr>
            <a:lvl3pPr marL="197171" indent="-75113" algn="ctr">
              <a:buClrTx/>
              <a:buFontTx/>
              <a:defRPr sz="2400">
                <a:solidFill>
                  <a:srgbClr val="FFFFFF"/>
                </a:solidFill>
                <a:latin typeface="Source Sans Pro Bold"/>
                <a:ea typeface="Source Sans Pro Bold"/>
                <a:cs typeface="Source Sans Pro Bold"/>
                <a:sym typeface="Source Sans Pro Bold"/>
              </a:defRPr>
            </a:lvl3pPr>
            <a:lvl4pPr marL="258200" indent="-75113" algn="ctr">
              <a:buClrTx/>
              <a:buFontTx/>
              <a:defRPr sz="2400">
                <a:solidFill>
                  <a:srgbClr val="FFFFFF"/>
                </a:solidFill>
                <a:latin typeface="Source Sans Pro Bold"/>
                <a:ea typeface="Source Sans Pro Bold"/>
                <a:cs typeface="Source Sans Pro Bold"/>
                <a:sym typeface="Source Sans Pro Bold"/>
              </a:defRPr>
            </a:lvl4pPr>
            <a:lvl5pPr marL="319228" indent="-75113" algn="ctr">
              <a:buClrTx/>
              <a:buFontTx/>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2877D94B-DB3D-0E37-BE48-C806A243B69E}"/>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89" name="Image" descr="Image"/>
          <p:cNvPicPr>
            <a:picLocks noChangeAspect="1"/>
          </p:cNvPicPr>
          <p:nvPr/>
        </p:nvPicPr>
        <p:blipFill>
          <a:blip r:embed="rId2"/>
          <a:srcRect b="1317"/>
          <a:stretch>
            <a:fillRect/>
          </a:stretch>
        </p:blipFill>
        <p:spPr>
          <a:xfrm>
            <a:off x="-11421" y="-14824"/>
            <a:ext cx="9379064" cy="6126364"/>
          </a:xfrm>
          <a:prstGeom prst="rect">
            <a:avLst/>
          </a:prstGeom>
          <a:ln w="12700">
            <a:miter lim="400000"/>
          </a:ln>
        </p:spPr>
      </p:pic>
      <p:pic>
        <p:nvPicPr>
          <p:cNvPr id="190" name="Picture 6" descr="Picture 6"/>
          <p:cNvPicPr>
            <a:picLocks noChangeAspect="1"/>
          </p:cNvPicPr>
          <p:nvPr/>
        </p:nvPicPr>
        <p:blipFill>
          <a:blip r:embed="rId3"/>
          <a:stretch>
            <a:fillRect/>
          </a:stretch>
        </p:blipFill>
        <p:spPr>
          <a:xfrm>
            <a:off x="8518779" y="138177"/>
            <a:ext cx="514351" cy="711201"/>
          </a:xfrm>
          <a:prstGeom prst="rect">
            <a:avLst/>
          </a:prstGeom>
          <a:ln w="12700">
            <a:miter lim="400000"/>
          </a:ln>
        </p:spPr>
      </p:pic>
      <p:pic>
        <p:nvPicPr>
          <p:cNvPr id="191" name="Picture 2" descr="Picture 2"/>
          <p:cNvPicPr>
            <a:picLocks noChangeAspect="1"/>
          </p:cNvPicPr>
          <p:nvPr/>
        </p:nvPicPr>
        <p:blipFill>
          <a:blip r:embed="rId4"/>
          <a:stretch>
            <a:fillRect/>
          </a:stretch>
        </p:blipFill>
        <p:spPr>
          <a:xfrm>
            <a:off x="55758" y="6310305"/>
            <a:ext cx="1161539" cy="474296"/>
          </a:xfrm>
          <a:prstGeom prst="rect">
            <a:avLst/>
          </a:prstGeom>
          <a:ln w="12700">
            <a:miter lim="400000"/>
          </a:ln>
        </p:spPr>
      </p:pic>
      <p:sp>
        <p:nvSpPr>
          <p:cNvPr id="19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3"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194"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195"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2" name="Slide Number">
            <a:extLst>
              <a:ext uri="{FF2B5EF4-FFF2-40B4-BE49-F238E27FC236}">
                <a16:creationId xmlns:a16="http://schemas.microsoft.com/office/drawing/2014/main" id="{5C8BDCD4-AE80-99EA-B4B4-E9311F81C9F4}"/>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Footer Placeholder 4"/>
          <p:cNvSpPr>
            <a:spLocks noGrp="1"/>
          </p:cNvSpPr>
          <p:nvPr>
            <p:ph type="ftr" sz="quarter" idx="10"/>
          </p:nvPr>
        </p:nvSpPr>
        <p:spPr/>
        <p:txBody>
          <a:bodyPr rtlCol="0"/>
          <a:lstStyle>
            <a:lvl1pPr>
              <a:defRPr smtClean="0"/>
            </a:lvl1pPr>
          </a:lstStyle>
          <a:p>
            <a:pPr rtl="0"/>
            <a:endParaRPr lang="en-US"/>
          </a:p>
        </p:txBody>
      </p:sp>
      <p:sp>
        <p:nvSpPr>
          <p:cNvPr id="5" name="Slide Number Placeholder 5"/>
          <p:cNvSpPr>
            <a:spLocks noGrp="1"/>
          </p:cNvSpPr>
          <p:nvPr>
            <p:ph type="sldNum" sz="quarter" idx="11"/>
          </p:nvPr>
        </p:nvSpPr>
        <p:spPr/>
        <p:txBody>
          <a:bodyPr rtlCol="0"/>
          <a:lstStyle>
            <a:lvl1pPr>
              <a:defRPr/>
            </a:lvl1pPr>
          </a:lstStyle>
          <a:p>
            <a:pPr rtl="0"/>
            <a:fld id="{B29A1650-9120-4C96-BED5-F20E40E936B3}" type="slidenum">
              <a:rPr lang="en-US"/>
              <a:pPr rtl="0"/>
              <a:t>‹#›</a:t>
            </a:fld>
            <a:endParaRPr lang="en-US"/>
          </a:p>
        </p:txBody>
      </p:sp>
    </p:spTree>
    <p:extLst>
      <p:ext uri="{BB962C8B-B14F-4D97-AF65-F5344CB8AC3E}">
        <p14:creationId xmlns:p14="http://schemas.microsoft.com/office/powerpoint/2010/main" val="5351599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02" name="Picture 2" descr="Picture 2"/>
          <p:cNvPicPr>
            <a:picLocks noChangeAspect="1"/>
          </p:cNvPicPr>
          <p:nvPr/>
        </p:nvPicPr>
        <p:blipFill>
          <a:blip r:embed="rId2"/>
          <a:stretch>
            <a:fillRect/>
          </a:stretch>
        </p:blipFill>
        <p:spPr>
          <a:xfrm>
            <a:off x="8392479" y="118166"/>
            <a:ext cx="650037" cy="895042"/>
          </a:xfrm>
          <a:prstGeom prst="rect">
            <a:avLst/>
          </a:prstGeom>
          <a:ln w="12700">
            <a:miter lim="400000"/>
          </a:ln>
        </p:spPr>
      </p:pic>
      <p:pic>
        <p:nvPicPr>
          <p:cNvPr id="203" name="Picture 2" descr="Picture 2"/>
          <p:cNvPicPr>
            <a:picLocks noChangeAspect="1"/>
          </p:cNvPicPr>
          <p:nvPr/>
        </p:nvPicPr>
        <p:blipFill>
          <a:blip r:embed="rId3"/>
          <a:stretch>
            <a:fillRect/>
          </a:stretch>
        </p:blipFill>
        <p:spPr>
          <a:xfrm>
            <a:off x="55758" y="6310305"/>
            <a:ext cx="1161539" cy="474296"/>
          </a:xfrm>
          <a:prstGeom prst="rect">
            <a:avLst/>
          </a:prstGeom>
          <a:ln w="12700">
            <a:miter lim="400000"/>
          </a:ln>
        </p:spPr>
      </p:pic>
      <p:sp>
        <p:nvSpPr>
          <p:cNvPr id="20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05"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206"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207"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208" name="Rectangle 5"/>
          <p:cNvSpPr/>
          <p:nvPr/>
        </p:nvSpPr>
        <p:spPr>
          <a:xfrm>
            <a:off x="0" y="-9332"/>
            <a:ext cx="9144000" cy="6199821"/>
          </a:xfrm>
          <a:prstGeom prst="rect">
            <a:avLst/>
          </a:prstGeom>
          <a:solidFill>
            <a:srgbClr val="ECF2F8"/>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pic>
        <p:nvPicPr>
          <p:cNvPr id="209" name="Picture 3" descr="Picture 3"/>
          <p:cNvPicPr>
            <a:picLocks noChangeAspect="1"/>
          </p:cNvPicPr>
          <p:nvPr/>
        </p:nvPicPr>
        <p:blipFill>
          <a:blip r:embed="rId4"/>
          <a:stretch>
            <a:fillRect/>
          </a:stretch>
        </p:blipFill>
        <p:spPr>
          <a:xfrm>
            <a:off x="-6859" y="-18870"/>
            <a:ext cx="3848101" cy="660401"/>
          </a:xfrm>
          <a:prstGeom prst="rect">
            <a:avLst/>
          </a:prstGeom>
          <a:ln w="12700">
            <a:miter lim="400000"/>
          </a:ln>
        </p:spPr>
      </p:pic>
      <p:sp>
        <p:nvSpPr>
          <p:cNvPr id="210" name="TextBox 4"/>
          <p:cNvSpPr txBox="1"/>
          <p:nvPr/>
        </p:nvSpPr>
        <p:spPr>
          <a:xfrm>
            <a:off x="206922" y="11107"/>
            <a:ext cx="1970881"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Disclaimer</a:t>
            </a:r>
          </a:p>
        </p:txBody>
      </p:sp>
      <p:pic>
        <p:nvPicPr>
          <p:cNvPr id="211" name="Picture 6" descr="Picture 6"/>
          <p:cNvPicPr>
            <a:picLocks noChangeAspect="1"/>
          </p:cNvPicPr>
          <p:nvPr/>
        </p:nvPicPr>
        <p:blipFill>
          <a:blip r:embed="rId2"/>
          <a:stretch>
            <a:fillRect/>
          </a:stretch>
        </p:blipFill>
        <p:spPr>
          <a:xfrm>
            <a:off x="8392479" y="118166"/>
            <a:ext cx="650037" cy="895042"/>
          </a:xfrm>
          <a:prstGeom prst="rect">
            <a:avLst/>
          </a:prstGeom>
          <a:ln w="12700">
            <a:miter lim="400000"/>
          </a:ln>
        </p:spPr>
      </p:pic>
      <p:sp>
        <p:nvSpPr>
          <p:cNvPr id="212" name="Body Level One…"/>
          <p:cNvSpPr txBox="1">
            <a:spLocks noGrp="1"/>
          </p:cNvSpPr>
          <p:nvPr>
            <p:ph type="body" idx="1"/>
          </p:nvPr>
        </p:nvSpPr>
        <p:spPr>
          <a:xfrm>
            <a:off x="598083" y="842966"/>
            <a:ext cx="8254217"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445C617-0B04-3104-21B7-4AF4058B5059}"/>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219" name="Image" descr="Image"/>
          <p:cNvPicPr>
            <a:picLocks noChangeAspect="1"/>
          </p:cNvPicPr>
          <p:nvPr/>
        </p:nvPicPr>
        <p:blipFill>
          <a:blip r:embed="rId2"/>
          <a:stretch>
            <a:fillRect/>
          </a:stretch>
        </p:blipFill>
        <p:spPr>
          <a:xfrm>
            <a:off x="-14094" y="-48495"/>
            <a:ext cx="3848729" cy="655777"/>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221" name="Picture 2" descr="Picture 2"/>
          <p:cNvPicPr>
            <a:picLocks noChangeAspect="1"/>
          </p:cNvPicPr>
          <p:nvPr/>
        </p:nvPicPr>
        <p:blipFill>
          <a:blip r:embed="rId4"/>
          <a:stretch>
            <a:fillRect/>
          </a:stretch>
        </p:blipFill>
        <p:spPr>
          <a:xfrm>
            <a:off x="55758" y="6310305"/>
            <a:ext cx="1161539" cy="474296"/>
          </a:xfrm>
          <a:prstGeom prst="rect">
            <a:avLst/>
          </a:prstGeom>
          <a:ln w="12700">
            <a:miter lim="400000"/>
          </a:ln>
        </p:spPr>
      </p:pic>
      <p:sp>
        <p:nvSpPr>
          <p:cNvPr id="2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3"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224"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225"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226" name="Rectangle 2"/>
          <p:cNvSpPr txBox="1"/>
          <p:nvPr/>
        </p:nvSpPr>
        <p:spPr>
          <a:xfrm>
            <a:off x="161880" y="-20327"/>
            <a:ext cx="610362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b="1"/>
              <a:t>Learning objectives</a:t>
            </a:r>
          </a:p>
        </p:txBody>
      </p:sp>
      <p:sp>
        <p:nvSpPr>
          <p:cNvPr id="227" name="Body Level One…"/>
          <p:cNvSpPr txBox="1">
            <a:spLocks noGrp="1"/>
          </p:cNvSpPr>
          <p:nvPr>
            <p:ph type="body" idx="1"/>
          </p:nvPr>
        </p:nvSpPr>
        <p:spPr>
          <a:xfrm>
            <a:off x="637953" y="842965"/>
            <a:ext cx="8214346"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491F0A1-A89A-5A0F-D2DF-C82F501BEB13}"/>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x">
  <p:cSld name="samples text">
    <p:spTree>
      <p:nvGrpSpPr>
        <p:cNvPr id="1" name=""/>
        <p:cNvGrpSpPr/>
        <p:nvPr/>
      </p:nvGrpSpPr>
      <p:grpSpPr>
        <a:xfrm>
          <a:off x="0" y="0"/>
          <a:ext cx="0" cy="0"/>
          <a:chOff x="0" y="0"/>
          <a:chExt cx="0" cy="0"/>
        </a:xfrm>
      </p:grpSpPr>
      <p:pic>
        <p:nvPicPr>
          <p:cNvPr id="234" name="Image" descr="Image"/>
          <p:cNvPicPr>
            <a:picLocks noChangeAspect="1"/>
          </p:cNvPicPr>
          <p:nvPr/>
        </p:nvPicPr>
        <p:blipFill>
          <a:blip r:embed="rId2"/>
          <a:stretch>
            <a:fillRect/>
          </a:stretch>
        </p:blipFill>
        <p:spPr>
          <a:xfrm>
            <a:off x="-14095" y="-97160"/>
            <a:ext cx="4419961" cy="753108"/>
          </a:xfrm>
          <a:prstGeom prst="rect">
            <a:avLst/>
          </a:prstGeom>
          <a:ln w="12700">
            <a:miter lim="400000"/>
          </a:ln>
        </p:spPr>
      </p:pic>
      <p:pic>
        <p:nvPicPr>
          <p:cNvPr id="235"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236" name="Picture 2" descr="Picture 2"/>
          <p:cNvPicPr>
            <a:picLocks noChangeAspect="1"/>
          </p:cNvPicPr>
          <p:nvPr/>
        </p:nvPicPr>
        <p:blipFill>
          <a:blip r:embed="rId4"/>
          <a:stretch>
            <a:fillRect/>
          </a:stretch>
        </p:blipFill>
        <p:spPr>
          <a:xfrm>
            <a:off x="55758" y="6310305"/>
            <a:ext cx="1161539" cy="474296"/>
          </a:xfrm>
          <a:prstGeom prst="rect">
            <a:avLst/>
          </a:prstGeom>
          <a:ln w="12700">
            <a:miter lim="400000"/>
          </a:ln>
        </p:spPr>
      </p:pic>
      <p:sp>
        <p:nvSpPr>
          <p:cNvPr id="2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8"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239"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240"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241" name="Title Text"/>
          <p:cNvSpPr txBox="1">
            <a:spLocks noGrp="1"/>
          </p:cNvSpPr>
          <p:nvPr>
            <p:ph type="title"/>
          </p:nvPr>
        </p:nvSpPr>
        <p:spPr>
          <a:xfrm>
            <a:off x="171955" y="-43663"/>
            <a:ext cx="3476630" cy="646113"/>
          </a:xfrm>
          <a:prstGeom prst="rect">
            <a:avLst/>
          </a:prstGeom>
        </p:spPr>
        <p:txBody>
          <a:bodyPr/>
          <a:lstStyle>
            <a:lvl1pPr>
              <a:defRPr sz="2400"/>
            </a:lvl1pPr>
          </a:lstStyle>
          <a:p>
            <a:r>
              <a:t>Title Text</a:t>
            </a:r>
          </a:p>
        </p:txBody>
      </p:sp>
      <p:sp>
        <p:nvSpPr>
          <p:cNvPr id="242" name="Body Level One…"/>
          <p:cNvSpPr txBox="1">
            <a:spLocks noGrp="1"/>
          </p:cNvSpPr>
          <p:nvPr>
            <p:ph type="body" idx="1"/>
          </p:nvPr>
        </p:nvSpPr>
        <p:spPr>
          <a:xfrm>
            <a:off x="486440" y="1247001"/>
            <a:ext cx="835788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B16F1C9-8793-A324-DD03-777AADA7F79E}"/>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type="tx">
  <p:cSld name="outline">
    <p:spTree>
      <p:nvGrpSpPr>
        <p:cNvPr id="1" name=""/>
        <p:cNvGrpSpPr/>
        <p:nvPr/>
      </p:nvGrpSpPr>
      <p:grpSpPr>
        <a:xfrm>
          <a:off x="0" y="0"/>
          <a:ext cx="0" cy="0"/>
          <a:chOff x="0" y="0"/>
          <a:chExt cx="0" cy="0"/>
        </a:xfrm>
      </p:grpSpPr>
      <p:pic>
        <p:nvPicPr>
          <p:cNvPr id="249" name="Image" descr="Image"/>
          <p:cNvPicPr>
            <a:picLocks noChangeAspect="1"/>
          </p:cNvPicPr>
          <p:nvPr/>
        </p:nvPicPr>
        <p:blipFill>
          <a:blip r:embed="rId2"/>
          <a:srcRect t="43728"/>
          <a:stretch>
            <a:fillRect/>
          </a:stretch>
        </p:blipFill>
        <p:spPr>
          <a:xfrm>
            <a:off x="-53108" y="-35923"/>
            <a:ext cx="7059966" cy="676911"/>
          </a:xfrm>
          <a:prstGeom prst="rect">
            <a:avLst/>
          </a:prstGeom>
          <a:ln w="12700">
            <a:miter lim="400000"/>
          </a:ln>
        </p:spPr>
      </p:pic>
      <p:pic>
        <p:nvPicPr>
          <p:cNvPr id="250"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251" name="Picture 2" descr="Picture 2"/>
          <p:cNvPicPr>
            <a:picLocks noChangeAspect="1"/>
          </p:cNvPicPr>
          <p:nvPr/>
        </p:nvPicPr>
        <p:blipFill>
          <a:blip r:embed="rId4"/>
          <a:stretch>
            <a:fillRect/>
          </a:stretch>
        </p:blipFill>
        <p:spPr>
          <a:xfrm>
            <a:off x="55758" y="6310305"/>
            <a:ext cx="1161539" cy="474296"/>
          </a:xfrm>
          <a:prstGeom prst="rect">
            <a:avLst/>
          </a:prstGeom>
          <a:ln w="12700">
            <a:miter lim="400000"/>
          </a:ln>
        </p:spPr>
      </p:pic>
      <p:sp>
        <p:nvSpPr>
          <p:cNvPr id="2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3"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254"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255"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256" name="Outline"/>
          <p:cNvSpPr txBox="1">
            <a:spLocks noGrp="1"/>
          </p:cNvSpPr>
          <p:nvPr>
            <p:ph type="title" hasCustomPrompt="1"/>
          </p:nvPr>
        </p:nvSpPr>
        <p:spPr>
          <a:xfrm>
            <a:off x="208618" y="-20444"/>
            <a:ext cx="7001009" cy="646113"/>
          </a:xfrm>
          <a:prstGeom prst="rect">
            <a:avLst/>
          </a:prstGeom>
        </p:spPr>
        <p:txBody>
          <a:bodyPr/>
          <a:lstStyle>
            <a:lvl1pPr>
              <a:defRPr sz="2400"/>
            </a:lvl1pPr>
          </a:lstStyle>
          <a:p>
            <a:r>
              <a:t>Outline</a:t>
            </a:r>
          </a:p>
        </p:txBody>
      </p:sp>
      <p:sp>
        <p:nvSpPr>
          <p:cNvPr id="257" name="Body Level One…"/>
          <p:cNvSpPr txBox="1">
            <a:spLocks noGrp="1"/>
          </p:cNvSpPr>
          <p:nvPr>
            <p:ph type="body" idx="1"/>
          </p:nvPr>
        </p:nvSpPr>
        <p:spPr>
          <a:xfrm>
            <a:off x="486440" y="1247001"/>
            <a:ext cx="835788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EBEE917-E31C-F0C4-AB5D-7A43DC7C79F5}"/>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tx">
  <p:cSld name="outline copy">
    <p:spTree>
      <p:nvGrpSpPr>
        <p:cNvPr id="1" name=""/>
        <p:cNvGrpSpPr/>
        <p:nvPr/>
      </p:nvGrpSpPr>
      <p:grpSpPr>
        <a:xfrm>
          <a:off x="0" y="0"/>
          <a:ext cx="0" cy="0"/>
          <a:chOff x="0" y="0"/>
          <a:chExt cx="0" cy="0"/>
        </a:xfrm>
      </p:grpSpPr>
      <p:pic>
        <p:nvPicPr>
          <p:cNvPr id="264" name="Image" descr="Image"/>
          <p:cNvPicPr>
            <a:picLocks noChangeAspect="1"/>
          </p:cNvPicPr>
          <p:nvPr/>
        </p:nvPicPr>
        <p:blipFill>
          <a:blip r:embed="rId2"/>
          <a:stretch>
            <a:fillRect/>
          </a:stretch>
        </p:blipFill>
        <p:spPr>
          <a:xfrm>
            <a:off x="-20254" y="-11679"/>
            <a:ext cx="5169171" cy="880764"/>
          </a:xfrm>
          <a:prstGeom prst="rect">
            <a:avLst/>
          </a:prstGeom>
          <a:ln w="12700">
            <a:miter lim="400000"/>
          </a:ln>
        </p:spPr>
      </p:pic>
      <p:pic>
        <p:nvPicPr>
          <p:cNvPr id="265"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266" name="Picture 2" descr="Picture 2"/>
          <p:cNvPicPr>
            <a:picLocks noChangeAspect="1"/>
          </p:cNvPicPr>
          <p:nvPr/>
        </p:nvPicPr>
        <p:blipFill>
          <a:blip r:embed="rId4"/>
          <a:stretch>
            <a:fillRect/>
          </a:stretch>
        </p:blipFill>
        <p:spPr>
          <a:xfrm>
            <a:off x="55758" y="6310305"/>
            <a:ext cx="1161539" cy="474296"/>
          </a:xfrm>
          <a:prstGeom prst="rect">
            <a:avLst/>
          </a:prstGeom>
          <a:ln w="12700">
            <a:miter lim="400000"/>
          </a:ln>
        </p:spPr>
      </p:pic>
      <p:sp>
        <p:nvSpPr>
          <p:cNvPr id="2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68"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269"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270"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271" name="Outline"/>
          <p:cNvSpPr txBox="1">
            <a:spLocks noGrp="1"/>
          </p:cNvSpPr>
          <p:nvPr>
            <p:ph type="title" hasCustomPrompt="1"/>
          </p:nvPr>
        </p:nvSpPr>
        <p:spPr>
          <a:xfrm>
            <a:off x="171955" y="-11679"/>
            <a:ext cx="4154432" cy="880764"/>
          </a:xfrm>
          <a:prstGeom prst="rect">
            <a:avLst/>
          </a:prstGeom>
        </p:spPr>
        <p:txBody>
          <a:bodyPr/>
          <a:lstStyle>
            <a:lvl1pPr>
              <a:defRPr sz="2250"/>
            </a:lvl1pPr>
          </a:lstStyle>
          <a:p>
            <a:r>
              <a:t>Outline</a:t>
            </a:r>
          </a:p>
        </p:txBody>
      </p:sp>
      <p:sp>
        <p:nvSpPr>
          <p:cNvPr id="272" name="Body Level One…"/>
          <p:cNvSpPr txBox="1">
            <a:spLocks noGrp="1"/>
          </p:cNvSpPr>
          <p:nvPr>
            <p:ph type="body" idx="1"/>
          </p:nvPr>
        </p:nvSpPr>
        <p:spPr>
          <a:xfrm>
            <a:off x="486440" y="1247001"/>
            <a:ext cx="835788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5E730F1-A9C4-91FB-A0F2-CCAC4C3C8C4D}"/>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Ovr>
    <a:masterClrMapping/>
  </p:clrMapOvr>
  <p:transition spd="med"/>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 name="Rectangle 1"/>
          <p:cNvSpPr/>
          <p:nvPr/>
        </p:nvSpPr>
        <p:spPr>
          <a:xfrm>
            <a:off x="0" y="15"/>
            <a:ext cx="9144000" cy="4354825"/>
          </a:xfrm>
          <a:prstGeom prst="rect">
            <a:avLst/>
          </a:prstGeom>
          <a:solidFill>
            <a:srgbClr val="ECF2F8"/>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pic>
        <p:nvPicPr>
          <p:cNvPr id="21" name="Image" descr="Image"/>
          <p:cNvPicPr>
            <a:picLocks noChangeAspect="1"/>
          </p:cNvPicPr>
          <p:nvPr/>
        </p:nvPicPr>
        <p:blipFill>
          <a:blip r:embed="rId2"/>
          <a:stretch>
            <a:fillRect/>
          </a:stretch>
        </p:blipFill>
        <p:spPr>
          <a:xfrm>
            <a:off x="-9813" y="-15553"/>
            <a:ext cx="5449148" cy="5403206"/>
          </a:xfrm>
          <a:prstGeom prst="rect">
            <a:avLst/>
          </a:prstGeom>
          <a:ln w="12700">
            <a:miter lim="400000"/>
          </a:ln>
        </p:spPr>
      </p:pic>
      <p:pic>
        <p:nvPicPr>
          <p:cNvPr id="28" name="Picture 18" descr="Picture 18"/>
          <p:cNvPicPr>
            <a:picLocks noChangeAspect="1"/>
          </p:cNvPicPr>
          <p:nvPr/>
        </p:nvPicPr>
        <p:blipFill>
          <a:blip r:embed="rId3"/>
          <a:stretch>
            <a:fillRect/>
          </a:stretch>
        </p:blipFill>
        <p:spPr>
          <a:xfrm>
            <a:off x="6751868" y="5116964"/>
            <a:ext cx="2117562" cy="908686"/>
          </a:xfrm>
          <a:prstGeom prst="rect">
            <a:avLst/>
          </a:prstGeom>
          <a:ln w="12700">
            <a:miter lim="400000"/>
          </a:ln>
        </p:spPr>
      </p:pic>
      <p:sp>
        <p:nvSpPr>
          <p:cNvPr id="30" name="Body Level One…"/>
          <p:cNvSpPr txBox="1">
            <a:spLocks noGrp="1"/>
          </p:cNvSpPr>
          <p:nvPr>
            <p:ph type="body" sz="quarter" idx="1"/>
          </p:nvPr>
        </p:nvSpPr>
        <p:spPr>
          <a:xfrm>
            <a:off x="4144297" y="3491868"/>
            <a:ext cx="4444154" cy="914401"/>
          </a:xfrm>
          <a:prstGeom prst="rect">
            <a:avLst/>
          </a:prstGeom>
        </p:spPr>
        <p:txBody>
          <a:bodyPr>
            <a:normAutofit/>
          </a:bodyPr>
          <a:lstStyle>
            <a:lvl1pPr marL="40686" indent="-40686" defTabSz="162744">
              <a:lnSpc>
                <a:spcPct val="90000"/>
              </a:lnSpc>
              <a:spcBef>
                <a:spcPts val="150"/>
              </a:spcBef>
              <a:buClr>
                <a:srgbClr val="65A000"/>
              </a:buClr>
              <a:buSzPts val="2400"/>
              <a:defRPr sz="1800">
                <a:solidFill>
                  <a:srgbClr val="000000"/>
                </a:solidFill>
                <a:latin typeface="Source Sans Pro Bold"/>
                <a:ea typeface="Source Sans Pro Bold"/>
                <a:cs typeface="Source Sans Pro Bold"/>
                <a:sym typeface="Source Sans Pro Bold"/>
              </a:defRPr>
            </a:lvl1pPr>
            <a:lvl2pPr marL="122058" indent="-40686" defTabSz="162744">
              <a:lnSpc>
                <a:spcPct val="90000"/>
              </a:lnSpc>
              <a:spcBef>
                <a:spcPts val="150"/>
              </a:spcBef>
              <a:buClr>
                <a:srgbClr val="65A000"/>
              </a:buClr>
              <a:buChar char="•"/>
              <a:defRPr sz="1800">
                <a:solidFill>
                  <a:srgbClr val="000000"/>
                </a:solidFill>
                <a:latin typeface="Source Sans Pro Bold"/>
                <a:ea typeface="Source Sans Pro Bold"/>
                <a:cs typeface="Source Sans Pro Bold"/>
                <a:sym typeface="Source Sans Pro Bold"/>
              </a:defRPr>
            </a:lvl2pPr>
            <a:lvl3pPr marL="203430" indent="-40685" defTabSz="162744">
              <a:lnSpc>
                <a:spcPct val="90000"/>
              </a:lnSpc>
              <a:spcBef>
                <a:spcPts val="150"/>
              </a:spcBef>
              <a:buClr>
                <a:srgbClr val="65A000"/>
              </a:buClr>
              <a:defRPr sz="1800">
                <a:solidFill>
                  <a:srgbClr val="000000"/>
                </a:solidFill>
                <a:latin typeface="Source Sans Pro Bold"/>
                <a:ea typeface="Source Sans Pro Bold"/>
                <a:cs typeface="Source Sans Pro Bold"/>
                <a:sym typeface="Source Sans Pro Bold"/>
              </a:defRPr>
            </a:lvl3pPr>
            <a:lvl4pPr marL="284802" indent="-40685" defTabSz="162744">
              <a:lnSpc>
                <a:spcPct val="90000"/>
              </a:lnSpc>
              <a:spcBef>
                <a:spcPts val="150"/>
              </a:spcBef>
              <a:buClr>
                <a:srgbClr val="65A000"/>
              </a:buClr>
              <a:buChar char="•"/>
              <a:defRPr sz="1800">
                <a:solidFill>
                  <a:srgbClr val="000000"/>
                </a:solidFill>
                <a:latin typeface="Source Sans Pro Bold"/>
                <a:ea typeface="Source Sans Pro Bold"/>
                <a:cs typeface="Source Sans Pro Bold"/>
                <a:sym typeface="Source Sans Pro Bold"/>
              </a:defRPr>
            </a:lvl4pPr>
            <a:lvl5pPr marL="366173" indent="-40685" defTabSz="162744">
              <a:lnSpc>
                <a:spcPct val="90000"/>
              </a:lnSpc>
              <a:spcBef>
                <a:spcPts val="150"/>
              </a:spcBef>
              <a:buClr>
                <a:srgbClr val="65A000"/>
              </a:buClr>
              <a:buChar char="•"/>
              <a:defRPr sz="1800">
                <a:solidFill>
                  <a:srgbClr val="000000"/>
                </a:solidFill>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388347" y="1587566"/>
            <a:ext cx="3367606" cy="2410277"/>
          </a:xfrm>
          <a:prstGeom prst="rect">
            <a:avLst/>
          </a:prstGeom>
        </p:spPr>
        <p:txBody>
          <a:bodyPr>
            <a:normAutofit/>
          </a:bodyPr>
          <a:lstStyle>
            <a:lvl1pPr algn="l" defTabSz="162744">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pic>
        <p:nvPicPr>
          <p:cNvPr id="4" name="Imag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13049" y="106375"/>
            <a:ext cx="818003" cy="977843"/>
          </a:xfrm>
          <a:prstGeom prst="rect">
            <a:avLst/>
          </a:prstGeom>
        </p:spPr>
      </p:pic>
      <p:sp>
        <p:nvSpPr>
          <p:cNvPr id="11"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2"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dirty="0">
              <a:solidFill>
                <a:schemeClr val="tx2">
                  <a:lumMod val="75000"/>
                </a:schemeClr>
              </a:solidFill>
            </a:endParaRPr>
          </a:p>
        </p:txBody>
      </p:sp>
      <p:pic>
        <p:nvPicPr>
          <p:cNvPr id="13" name="Imag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4"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a:t>
            </a:r>
            <a:r>
              <a:rPr lang="fr-FR" sz="506" dirty="0"/>
              <a:t>2</a:t>
            </a:r>
            <a:r>
              <a:rPr sz="506" dirty="0"/>
              <a:t>.1</a:t>
            </a:r>
            <a:r>
              <a:rPr lang="fr-FR" sz="506" dirty="0"/>
              <a:t> RRT _Composition_Roles</a:t>
            </a:r>
            <a:endParaRPr sz="506" dirty="0"/>
          </a:p>
        </p:txBody>
      </p:sp>
      <p:sp>
        <p:nvSpPr>
          <p:cNvPr id="15"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a:t>
            </a:r>
            <a:r>
              <a:rPr lang="en-US" sz="506" baseline="0" dirty="0"/>
              <a:t>es EIR</a:t>
            </a:r>
            <a:endParaRPr lang="en-US" sz="506" dirty="0"/>
          </a:p>
        </p:txBody>
      </p:sp>
    </p:spTree>
    <p:extLst>
      <p:ext uri="{BB962C8B-B14F-4D97-AF65-F5344CB8AC3E}">
        <p14:creationId xmlns:p14="http://schemas.microsoft.com/office/powerpoint/2010/main" val="1792218648"/>
      </p:ext>
    </p:extLst>
  </p:cSld>
  <p:clrMapOvr>
    <a:masterClrMapping/>
  </p:clrMapOvr>
  <p:transition spd="med"/>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67" name="Google Shape;308;p8"/>
          <p:cNvSpPr/>
          <p:nvPr/>
        </p:nvSpPr>
        <p:spPr>
          <a:xfrm>
            <a:off x="0" y="0"/>
            <a:ext cx="3066462"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mn-lt"/>
                <a:ea typeface="+mn-ea"/>
                <a:cs typeface="+mn-cs"/>
                <a:sym typeface="Source Sans Pro Regular"/>
              </a:defRPr>
            </a:pPr>
            <a:endParaRPr sz="675"/>
          </a:p>
        </p:txBody>
      </p:sp>
      <p:pic>
        <p:nvPicPr>
          <p:cNvPr id="68" name="Picture 10" descr="Picture 10"/>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74"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mn-lt"/>
                <a:ea typeface="+mn-ea"/>
                <a:cs typeface="+mn-cs"/>
                <a:sym typeface="Source Sans Pro Regular"/>
              </a:defRPr>
            </a:pPr>
            <a:endParaRPr sz="750"/>
          </a:p>
        </p:txBody>
      </p:sp>
      <p:sp>
        <p:nvSpPr>
          <p:cNvPr id="75" name="Title Text"/>
          <p:cNvSpPr txBox="1">
            <a:spLocks noGrp="1"/>
          </p:cNvSpPr>
          <p:nvPr>
            <p:ph type="title"/>
          </p:nvPr>
        </p:nvSpPr>
        <p:spPr>
          <a:xfrm>
            <a:off x="393911" y="260993"/>
            <a:ext cx="2448147" cy="1932377"/>
          </a:xfrm>
          <a:prstGeom prst="rect">
            <a:avLst/>
          </a:prstGeom>
        </p:spPr>
        <p:txBody>
          <a:bodyPr>
            <a:normAutofit/>
          </a:bodyPr>
          <a:lstStyle>
            <a:lvl1pPr algn="l" defTabSz="162744">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sp>
        <p:nvSpPr>
          <p:cNvPr id="76" name="Body Level One…"/>
          <p:cNvSpPr txBox="1">
            <a:spLocks noGrp="1"/>
          </p:cNvSpPr>
          <p:nvPr>
            <p:ph type="body" idx="1"/>
          </p:nvPr>
        </p:nvSpPr>
        <p:spPr>
          <a:xfrm>
            <a:off x="3205164" y="842962"/>
            <a:ext cx="5647136" cy="5546726"/>
          </a:xfrm>
          <a:prstGeom prst="rect">
            <a:avLst/>
          </a:prstGeom>
        </p:spPr>
        <p:txBody>
          <a:bodyPr>
            <a:normAutofit/>
          </a:bodyPr>
          <a:lstStyle>
            <a:lvl1pPr marL="40686" indent="-40686" defTabSz="162744">
              <a:lnSpc>
                <a:spcPct val="90000"/>
              </a:lnSpc>
              <a:spcBef>
                <a:spcPts val="150"/>
              </a:spcBef>
              <a:buClr>
                <a:srgbClr val="65A000"/>
              </a:buClr>
              <a:buSzPts val="2400"/>
              <a:defRPr sz="1800">
                <a:solidFill>
                  <a:srgbClr val="000000"/>
                </a:solidFill>
              </a:defRPr>
            </a:lvl1pPr>
            <a:lvl2pPr marL="127870" indent="-46498" defTabSz="162744">
              <a:lnSpc>
                <a:spcPct val="90000"/>
              </a:lnSpc>
              <a:spcBef>
                <a:spcPts val="150"/>
              </a:spcBef>
              <a:buClr>
                <a:srgbClr val="65A000"/>
              </a:buClr>
              <a:buChar char="•"/>
              <a:defRPr sz="1800">
                <a:solidFill>
                  <a:srgbClr val="000000"/>
                </a:solidFill>
              </a:defRPr>
            </a:lvl2pPr>
            <a:lvl3pPr marL="216992" indent="-54248" defTabSz="162744">
              <a:lnSpc>
                <a:spcPct val="90000"/>
              </a:lnSpc>
              <a:spcBef>
                <a:spcPts val="150"/>
              </a:spcBef>
              <a:buClr>
                <a:srgbClr val="65A000"/>
              </a:buClr>
              <a:defRPr sz="1800">
                <a:solidFill>
                  <a:srgbClr val="000000"/>
                </a:solidFill>
              </a:defRPr>
            </a:lvl3pPr>
            <a:lvl4pPr marL="298364" indent="-54248" defTabSz="162744">
              <a:lnSpc>
                <a:spcPct val="90000"/>
              </a:lnSpc>
              <a:spcBef>
                <a:spcPts val="150"/>
              </a:spcBef>
              <a:buClr>
                <a:srgbClr val="65A000"/>
              </a:buClr>
              <a:buChar char="•"/>
              <a:defRPr sz="1800">
                <a:solidFill>
                  <a:srgbClr val="000000"/>
                </a:solidFill>
              </a:defRPr>
            </a:lvl4pPr>
            <a:lvl5pPr marL="379735" indent="-54248" defTabSz="162744">
              <a:lnSpc>
                <a:spcPct val="90000"/>
              </a:lnSpc>
              <a:spcBef>
                <a:spcPts val="150"/>
              </a:spcBef>
              <a:buClr>
                <a:srgbClr val="65A000"/>
              </a:buClr>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17"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8"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dirty="0">
              <a:solidFill>
                <a:schemeClr val="tx2">
                  <a:lumMod val="75000"/>
                </a:schemeClr>
              </a:solidFill>
            </a:endParaRPr>
          </a:p>
        </p:txBody>
      </p:sp>
      <p:pic>
        <p:nvPicPr>
          <p:cNvPr id="19" name="Imag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a:t>
            </a:r>
            <a:r>
              <a:rPr lang="fr-FR" sz="506" dirty="0"/>
              <a:t>2</a:t>
            </a:r>
            <a:r>
              <a:rPr sz="506" dirty="0"/>
              <a:t>.1</a:t>
            </a:r>
            <a:r>
              <a:rPr lang="fr-FR" sz="506" dirty="0"/>
              <a:t> RRT _Composition_Roles</a:t>
            </a:r>
            <a:endParaRPr sz="506" dirty="0"/>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a:t>
            </a:r>
            <a:r>
              <a:rPr lang="en-US" sz="506" baseline="0" dirty="0"/>
              <a:t>es EIR</a:t>
            </a:r>
            <a:endParaRPr lang="en-US" sz="506" dirty="0"/>
          </a:p>
        </p:txBody>
      </p:sp>
      <p:pic>
        <p:nvPicPr>
          <p:cNvPr id="22" name="Image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Tree>
    <p:extLst>
      <p:ext uri="{BB962C8B-B14F-4D97-AF65-F5344CB8AC3E}">
        <p14:creationId xmlns:p14="http://schemas.microsoft.com/office/powerpoint/2010/main" val="4000411792"/>
      </p:ext>
    </p:extLst>
  </p:cSld>
  <p:clrMapOvr>
    <a:masterClrMapping/>
  </p:clrMapOvr>
  <p:transition spd="med"/>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sp>
        <p:nvSpPr>
          <p:cNvPr id="139" name="Google Shape;308;p8"/>
          <p:cNvSpPr/>
          <p:nvPr/>
        </p:nvSpPr>
        <p:spPr>
          <a:xfrm>
            <a:off x="0" y="-12822"/>
            <a:ext cx="3066462"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mn-lt"/>
                <a:ea typeface="+mn-ea"/>
                <a:cs typeface="+mn-cs"/>
                <a:sym typeface="Source Sans Pro Regular"/>
              </a:defRPr>
            </a:pPr>
            <a:endParaRPr sz="675"/>
          </a:p>
        </p:txBody>
      </p:sp>
      <p:pic>
        <p:nvPicPr>
          <p:cNvPr id="140" name="Picture 10" descr="Picture 10"/>
          <p:cNvPicPr>
            <a:picLocks noChangeAspect="1"/>
          </p:cNvPicPr>
          <p:nvPr/>
        </p:nvPicPr>
        <p:blipFill>
          <a:blip r:embed="rId2"/>
          <a:stretch>
            <a:fillRect/>
          </a:stretch>
        </p:blipFill>
        <p:spPr>
          <a:xfrm>
            <a:off x="-2993" y="0"/>
            <a:ext cx="3066462" cy="3276600"/>
          </a:xfrm>
          <a:prstGeom prst="rect">
            <a:avLst/>
          </a:prstGeom>
          <a:ln w="12700">
            <a:miter lim="400000"/>
          </a:ln>
        </p:spPr>
      </p:pic>
      <p:pic>
        <p:nvPicPr>
          <p:cNvPr id="141"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sp>
        <p:nvSpPr>
          <p:cNvPr id="147" name="Rounded Rectangle 4"/>
          <p:cNvSpPr/>
          <p:nvPr/>
        </p:nvSpPr>
        <p:spPr>
          <a:xfrm flipV="1">
            <a:off x="291747" y="1332433"/>
            <a:ext cx="1559913" cy="100134"/>
          </a:xfrm>
          <a:prstGeom prst="roundRect">
            <a:avLst>
              <a:gd name="adj" fmla="val 50000"/>
            </a:avLst>
          </a:prstGeom>
          <a:solidFill>
            <a:srgbClr val="65A000"/>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
        <p:nvSpPr>
          <p:cNvPr id="148" name="Title Text"/>
          <p:cNvSpPr txBox="1">
            <a:spLocks noGrp="1"/>
          </p:cNvSpPr>
          <p:nvPr>
            <p:ph type="title"/>
          </p:nvPr>
        </p:nvSpPr>
        <p:spPr>
          <a:xfrm>
            <a:off x="238746" y="4440623"/>
            <a:ext cx="2679718" cy="645664"/>
          </a:xfrm>
          <a:prstGeom prst="rect">
            <a:avLst/>
          </a:prstGeom>
        </p:spPr>
        <p:txBody>
          <a:bodyPr>
            <a:normAutofit/>
          </a:bodyPr>
          <a:lstStyle>
            <a:lvl1pPr algn="l" defTabSz="162744">
              <a:lnSpc>
                <a:spcPct val="90000"/>
              </a:lnSpc>
              <a:defRPr sz="600">
                <a:solidFill>
                  <a:srgbClr val="A2010C"/>
                </a:solidFill>
              </a:defRPr>
            </a:lvl1pPr>
          </a:lstStyle>
          <a:p>
            <a:r>
              <a:t>Title Text</a:t>
            </a:r>
          </a:p>
        </p:txBody>
      </p:sp>
      <p:sp>
        <p:nvSpPr>
          <p:cNvPr id="149" name="TextBox 6"/>
          <p:cNvSpPr txBox="1"/>
          <p:nvPr/>
        </p:nvSpPr>
        <p:spPr>
          <a:xfrm>
            <a:off x="302596" y="668216"/>
            <a:ext cx="2088179"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dirty="0"/>
              <a:t>Questions?</a:t>
            </a:r>
          </a:p>
        </p:txBody>
      </p:sp>
      <p:sp>
        <p:nvSpPr>
          <p:cNvPr id="150"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mn-lt"/>
                <a:ea typeface="+mn-ea"/>
                <a:cs typeface="+mn-cs"/>
                <a:sym typeface="Source Sans Pro Regular"/>
              </a:defRPr>
            </a:pPr>
            <a:endParaRPr sz="750"/>
          </a:p>
        </p:txBody>
      </p:sp>
      <p:sp>
        <p:nvSpPr>
          <p:cNvPr id="151" name="Body Level One…"/>
          <p:cNvSpPr txBox="1">
            <a:spLocks noGrp="1"/>
          </p:cNvSpPr>
          <p:nvPr>
            <p:ph type="body" idx="1"/>
          </p:nvPr>
        </p:nvSpPr>
        <p:spPr>
          <a:xfrm>
            <a:off x="3205164" y="842962"/>
            <a:ext cx="5647136" cy="5546726"/>
          </a:xfrm>
          <a:prstGeom prst="rect">
            <a:avLst/>
          </a:prstGeom>
        </p:spPr>
        <p:txBody>
          <a:bodyPr>
            <a:normAutofit/>
          </a:bodyPr>
          <a:lstStyle>
            <a:lvl1pPr marL="40686" indent="-40686" defTabSz="162744">
              <a:lnSpc>
                <a:spcPct val="90000"/>
              </a:lnSpc>
              <a:spcBef>
                <a:spcPts val="150"/>
              </a:spcBef>
              <a:buClr>
                <a:srgbClr val="65A000"/>
              </a:buClr>
              <a:buSzPts val="2400"/>
              <a:defRPr sz="1800">
                <a:solidFill>
                  <a:srgbClr val="000000"/>
                </a:solidFill>
              </a:defRPr>
            </a:lvl1pPr>
            <a:lvl2pPr marL="127870" indent="-46498" defTabSz="162744">
              <a:lnSpc>
                <a:spcPct val="90000"/>
              </a:lnSpc>
              <a:spcBef>
                <a:spcPts val="150"/>
              </a:spcBef>
              <a:buClr>
                <a:srgbClr val="65A000"/>
              </a:buClr>
              <a:buChar char="•"/>
              <a:defRPr sz="1800">
                <a:solidFill>
                  <a:srgbClr val="000000"/>
                </a:solidFill>
              </a:defRPr>
            </a:lvl2pPr>
            <a:lvl3pPr marL="216992" indent="-54248" defTabSz="162744">
              <a:lnSpc>
                <a:spcPct val="90000"/>
              </a:lnSpc>
              <a:spcBef>
                <a:spcPts val="150"/>
              </a:spcBef>
              <a:buClr>
                <a:srgbClr val="65A000"/>
              </a:buClr>
              <a:defRPr sz="1800">
                <a:solidFill>
                  <a:srgbClr val="000000"/>
                </a:solidFill>
              </a:defRPr>
            </a:lvl3pPr>
            <a:lvl4pPr marL="298364" indent="-54248" defTabSz="162744">
              <a:lnSpc>
                <a:spcPct val="90000"/>
              </a:lnSpc>
              <a:spcBef>
                <a:spcPts val="150"/>
              </a:spcBef>
              <a:buClr>
                <a:srgbClr val="65A000"/>
              </a:buClr>
              <a:buChar char="•"/>
              <a:defRPr sz="1800">
                <a:solidFill>
                  <a:srgbClr val="000000"/>
                </a:solidFill>
              </a:defRPr>
            </a:lvl4pPr>
            <a:lvl5pPr marL="379735" indent="-54248" defTabSz="162744">
              <a:lnSpc>
                <a:spcPct val="90000"/>
              </a:lnSpc>
              <a:spcBef>
                <a:spcPts val="150"/>
              </a:spcBef>
              <a:buClr>
                <a:srgbClr val="65A000"/>
              </a:buClr>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14"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5"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dirty="0">
              <a:solidFill>
                <a:schemeClr val="tx2">
                  <a:lumMod val="75000"/>
                </a:schemeClr>
              </a:solidFill>
            </a:endParaRPr>
          </a:p>
        </p:txBody>
      </p:sp>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7"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a:t>
            </a:r>
            <a:r>
              <a:rPr lang="fr-FR" sz="506" dirty="0"/>
              <a:t>2</a:t>
            </a:r>
            <a:r>
              <a:rPr sz="506" dirty="0"/>
              <a:t>.1</a:t>
            </a:r>
            <a:r>
              <a:rPr lang="fr-FR" sz="506" dirty="0"/>
              <a:t> RRT _Composition_Roles</a:t>
            </a:r>
            <a:endParaRPr sz="506" dirty="0"/>
          </a:p>
        </p:txBody>
      </p:sp>
      <p:sp>
        <p:nvSpPr>
          <p:cNvPr id="18"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a:t>
            </a:r>
            <a:r>
              <a:rPr lang="en-US" sz="506" baseline="0" dirty="0"/>
              <a:t>es EIR</a:t>
            </a:r>
            <a:endParaRPr lang="en-US" sz="506" dirty="0"/>
          </a:p>
        </p:txBody>
      </p:sp>
    </p:spTree>
    <p:extLst>
      <p:ext uri="{BB962C8B-B14F-4D97-AF65-F5344CB8AC3E}">
        <p14:creationId xmlns:p14="http://schemas.microsoft.com/office/powerpoint/2010/main" val="534829789"/>
      </p:ext>
    </p:extLst>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sp>
        <p:nvSpPr>
          <p:cNvPr id="165" name="Google Shape;308;p8"/>
          <p:cNvSpPr/>
          <p:nvPr/>
        </p:nvSpPr>
        <p:spPr>
          <a:xfrm>
            <a:off x="0" y="3"/>
            <a:ext cx="9144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mn-lt"/>
                <a:ea typeface="+mn-ea"/>
                <a:cs typeface="+mn-cs"/>
                <a:sym typeface="Source Sans Pro Regular"/>
              </a:defRPr>
            </a:pPr>
            <a:endParaRPr sz="675"/>
          </a:p>
        </p:txBody>
      </p:sp>
      <p:pic>
        <p:nvPicPr>
          <p:cNvPr id="166" name="Picture 9" descr="Picture 9"/>
          <p:cNvPicPr>
            <a:picLocks noChangeAspect="1"/>
          </p:cNvPicPr>
          <p:nvPr/>
        </p:nvPicPr>
        <p:blipFill>
          <a:blip r:embed="rId2"/>
          <a:stretch>
            <a:fillRect/>
          </a:stretch>
        </p:blipFill>
        <p:spPr>
          <a:xfrm>
            <a:off x="-7218" y="-76485"/>
            <a:ext cx="9167536" cy="5582136"/>
          </a:xfrm>
          <a:prstGeom prst="rect">
            <a:avLst/>
          </a:prstGeom>
          <a:ln w="12700">
            <a:miter lim="400000"/>
          </a:ln>
        </p:spPr>
      </p:pic>
      <p:sp>
        <p:nvSpPr>
          <p:cNvPr id="173" name="Rounded Rectangle 4"/>
          <p:cNvSpPr/>
          <p:nvPr/>
        </p:nvSpPr>
        <p:spPr>
          <a:xfrm flipV="1">
            <a:off x="3752508" y="3246972"/>
            <a:ext cx="1886382" cy="111824"/>
          </a:xfrm>
          <a:prstGeom prst="roundRect">
            <a:avLst>
              <a:gd name="adj" fmla="val 50000"/>
            </a:avLst>
          </a:prstGeom>
          <a:solidFill>
            <a:srgbClr val="65A000"/>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
        <p:nvSpPr>
          <p:cNvPr id="174" name="Body Level One…"/>
          <p:cNvSpPr txBox="1">
            <a:spLocks noGrp="1"/>
          </p:cNvSpPr>
          <p:nvPr>
            <p:ph type="body" sz="half" idx="1" hasCustomPrompt="1"/>
          </p:nvPr>
        </p:nvSpPr>
        <p:spPr>
          <a:xfrm>
            <a:off x="440402" y="2625226"/>
            <a:ext cx="8510589" cy="1870076"/>
          </a:xfrm>
          <a:prstGeom prst="rect">
            <a:avLst/>
          </a:prstGeom>
        </p:spPr>
        <p:txBody>
          <a:bodyPr>
            <a:normAutofit/>
          </a:bodyPr>
          <a:lstStyle>
            <a:lvl1pPr marL="0" indent="0" algn="ctr" defTabSz="162744">
              <a:lnSpc>
                <a:spcPct val="90000"/>
              </a:lnSpc>
              <a:spcBef>
                <a:spcPts val="150"/>
              </a:spcBef>
              <a:buSzTx/>
              <a:buFontTx/>
              <a:buNone/>
              <a:defRPr sz="1800">
                <a:solidFill>
                  <a:srgbClr val="FFFFFF"/>
                </a:solidFill>
                <a:latin typeface="Source Sans Pro Bold"/>
                <a:ea typeface="Source Sans Pro Bold"/>
                <a:cs typeface="Source Sans Pro Bold"/>
                <a:sym typeface="Source Sans Pro Bold"/>
              </a:defRPr>
            </a:lvl1pPr>
            <a:lvl2pPr marL="127870" indent="-46498" algn="ctr" defTabSz="162744">
              <a:lnSpc>
                <a:spcPct val="90000"/>
              </a:lnSpc>
              <a:spcBef>
                <a:spcPts val="150"/>
              </a:spcBef>
              <a:buFontTx/>
              <a:buChar char="•"/>
              <a:defRPr sz="1800">
                <a:solidFill>
                  <a:srgbClr val="FFFFFF"/>
                </a:solidFill>
                <a:latin typeface="Source Sans Pro Bold"/>
                <a:ea typeface="Source Sans Pro Bold"/>
                <a:cs typeface="Source Sans Pro Bold"/>
                <a:sym typeface="Source Sans Pro Bold"/>
              </a:defRPr>
            </a:lvl2pPr>
            <a:lvl3pPr marL="216992" indent="-54248" algn="ctr" defTabSz="162744">
              <a:lnSpc>
                <a:spcPct val="90000"/>
              </a:lnSpc>
              <a:spcBef>
                <a:spcPts val="150"/>
              </a:spcBef>
              <a:buFontTx/>
              <a:defRPr sz="1800">
                <a:solidFill>
                  <a:srgbClr val="FFFFFF"/>
                </a:solidFill>
                <a:latin typeface="Source Sans Pro Bold"/>
                <a:ea typeface="Source Sans Pro Bold"/>
                <a:cs typeface="Source Sans Pro Bold"/>
                <a:sym typeface="Source Sans Pro Bold"/>
              </a:defRPr>
            </a:lvl3pPr>
            <a:lvl4pPr marL="298364" indent="-54248" algn="ctr" defTabSz="162744">
              <a:lnSpc>
                <a:spcPct val="90000"/>
              </a:lnSpc>
              <a:spcBef>
                <a:spcPts val="150"/>
              </a:spcBef>
              <a:buFontTx/>
              <a:buChar char="•"/>
              <a:defRPr sz="1800">
                <a:solidFill>
                  <a:srgbClr val="FFFFFF"/>
                </a:solidFill>
                <a:latin typeface="Source Sans Pro Bold"/>
                <a:ea typeface="Source Sans Pro Bold"/>
                <a:cs typeface="Source Sans Pro Bold"/>
                <a:sym typeface="Source Sans Pro Bold"/>
              </a:defRPr>
            </a:lvl4pPr>
            <a:lvl5pPr marL="379735" indent="-54248" algn="ctr" defTabSz="162744">
              <a:lnSpc>
                <a:spcPct val="90000"/>
              </a:lnSpc>
              <a:spcBef>
                <a:spcPts val="150"/>
              </a:spcBef>
              <a:buFontTx/>
              <a:buChar char="•"/>
              <a:defRPr sz="18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pic>
        <p:nvPicPr>
          <p:cNvPr id="16" name="Imag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4713" y="42795"/>
            <a:ext cx="631641" cy="755065"/>
          </a:xfrm>
          <a:prstGeom prst="rect">
            <a:avLst/>
          </a:prstGeom>
        </p:spPr>
      </p:pic>
      <p:sp>
        <p:nvSpPr>
          <p:cNvPr id="11"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7"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dirty="0">
              <a:solidFill>
                <a:schemeClr val="tx2">
                  <a:lumMod val="75000"/>
                </a:schemeClr>
              </a:solidFill>
            </a:endParaRPr>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9"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a:t>
            </a:r>
            <a:r>
              <a:rPr lang="fr-FR" sz="506" dirty="0"/>
              <a:t>2</a:t>
            </a:r>
            <a:r>
              <a:rPr sz="506" dirty="0"/>
              <a:t>.1</a:t>
            </a:r>
            <a:r>
              <a:rPr lang="fr-FR" sz="506" dirty="0"/>
              <a:t> RRT _Composition_Roles</a:t>
            </a:r>
            <a:endParaRPr sz="506" dirty="0"/>
          </a:p>
        </p:txBody>
      </p:sp>
      <p:sp>
        <p:nvSpPr>
          <p:cNvPr id="20"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a:t>
            </a:r>
            <a:r>
              <a:rPr lang="en-US" sz="506" baseline="0" dirty="0"/>
              <a:t>es EIR</a:t>
            </a:r>
            <a:endParaRPr lang="en-US" sz="506" dirty="0"/>
          </a:p>
        </p:txBody>
      </p:sp>
    </p:spTree>
    <p:extLst>
      <p:ext uri="{BB962C8B-B14F-4D97-AF65-F5344CB8AC3E}">
        <p14:creationId xmlns:p14="http://schemas.microsoft.com/office/powerpoint/2010/main" val="636027039"/>
      </p:ext>
    </p:extLst>
  </p:cSld>
  <p:clrMapOvr>
    <a:masterClrMapping/>
  </p:clrMapOvr>
  <p:transition spd="med"/>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181" name="Google Shape;308;p8"/>
          <p:cNvSpPr/>
          <p:nvPr/>
        </p:nvSpPr>
        <p:spPr>
          <a:xfrm>
            <a:off x="0" y="3"/>
            <a:ext cx="9144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mn-lt"/>
                <a:ea typeface="+mn-ea"/>
                <a:cs typeface="+mn-cs"/>
                <a:sym typeface="Source Sans Pro Regular"/>
              </a:defRPr>
            </a:pPr>
            <a:endParaRPr sz="675"/>
          </a:p>
        </p:txBody>
      </p:sp>
      <p:pic>
        <p:nvPicPr>
          <p:cNvPr id="182" name="Picture 9" descr="Picture 9"/>
          <p:cNvPicPr>
            <a:picLocks noChangeAspect="1"/>
          </p:cNvPicPr>
          <p:nvPr/>
        </p:nvPicPr>
        <p:blipFill>
          <a:blip r:embed="rId2"/>
          <a:stretch>
            <a:fillRect/>
          </a:stretch>
        </p:blipFill>
        <p:spPr>
          <a:xfrm>
            <a:off x="-7218" y="-76485"/>
            <a:ext cx="9167536" cy="5582136"/>
          </a:xfrm>
          <a:prstGeom prst="rect">
            <a:avLst/>
          </a:prstGeom>
          <a:ln w="12700">
            <a:miter lim="400000"/>
          </a:ln>
        </p:spPr>
      </p:pic>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4713" y="42795"/>
            <a:ext cx="631641" cy="755065"/>
          </a:xfrm>
          <a:prstGeom prst="rect">
            <a:avLst/>
          </a:prstGeom>
        </p:spPr>
      </p:pic>
      <p:sp>
        <p:nvSpPr>
          <p:cNvPr id="14"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5"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dirty="0">
              <a:solidFill>
                <a:schemeClr val="tx2">
                  <a:lumMod val="75000"/>
                </a:schemeClr>
              </a:solidFill>
            </a:endParaRPr>
          </a:p>
        </p:txBody>
      </p:sp>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7"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a:t>
            </a:r>
            <a:r>
              <a:rPr lang="fr-FR" sz="506" dirty="0"/>
              <a:t>2</a:t>
            </a:r>
            <a:r>
              <a:rPr sz="506" dirty="0"/>
              <a:t>.1</a:t>
            </a:r>
            <a:r>
              <a:rPr lang="fr-FR" sz="506" dirty="0"/>
              <a:t> RRT _Composition_Roles</a:t>
            </a:r>
            <a:endParaRPr sz="506" dirty="0"/>
          </a:p>
        </p:txBody>
      </p:sp>
      <p:sp>
        <p:nvSpPr>
          <p:cNvPr id="18"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a:t>
            </a:r>
            <a:r>
              <a:rPr lang="en-US" sz="506" baseline="0" dirty="0"/>
              <a:t>es EIR</a:t>
            </a:r>
            <a:endParaRPr lang="en-US" sz="506" dirty="0"/>
          </a:p>
        </p:txBody>
      </p:sp>
    </p:spTree>
    <p:extLst>
      <p:ext uri="{BB962C8B-B14F-4D97-AF65-F5344CB8AC3E}">
        <p14:creationId xmlns:p14="http://schemas.microsoft.com/office/powerpoint/2010/main" val="330390932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rtlCol="0"/>
          <a:lstStyle/>
          <a:p>
            <a:pPr rtl="0"/>
            <a:r>
              <a:rPr lang="fr"/>
              <a:t>Click to edit Master title style</a:t>
            </a:r>
            <a:endParaRPr lang="en-GB"/>
          </a:p>
        </p:txBody>
      </p:sp>
      <p:sp>
        <p:nvSpPr>
          <p:cNvPr id="3" name="Subtitle 2"/>
          <p:cNvSpPr>
            <a:spLocks noGrp="1"/>
          </p:cNvSpPr>
          <p:nvPr>
            <p:ph type="subTitle" idx="1"/>
          </p:nvPr>
        </p:nvSpPr>
        <p:spPr>
          <a:xfrm>
            <a:off x="1371600" y="3886200"/>
            <a:ext cx="6400800" cy="1752600"/>
          </a:xfrm>
        </p:spPr>
        <p:txBody>
          <a:bodyPr rtlCol="0"/>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fr"/>
              <a:t>Click to edit Master subtitle style</a:t>
            </a:r>
            <a:endParaRPr lang="en-GB"/>
          </a:p>
        </p:txBody>
      </p:sp>
      <p:sp>
        <p:nvSpPr>
          <p:cNvPr id="4" name="Date Placeholder 3"/>
          <p:cNvSpPr>
            <a:spLocks noGrp="1"/>
          </p:cNvSpPr>
          <p:nvPr>
            <p:ph type="dt" sz="half" idx="10"/>
          </p:nvPr>
        </p:nvSpPr>
        <p:spPr/>
        <p:txBody>
          <a:bodyPr rtlCol="0"/>
          <a:lstStyle/>
          <a:p>
            <a:pPr rtl="0"/>
            <a:fld id="{6AC6F130-F241-47E9-843B-A347BBEA513C}" type="datetimeFigureOut">
              <a:rPr lang="en-GB" smtClean="0"/>
              <a:t>13/07/2023</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711ECB09-17C0-410B-A274-E14885496FBE}" type="slidenum">
              <a:rPr lang="en-GB" smtClean="0"/>
              <a:t>‹#›</a:t>
            </a:fld>
            <a:endParaRPr lang="en-GB"/>
          </a:p>
        </p:txBody>
      </p:sp>
    </p:spTree>
    <p:extLst>
      <p:ext uri="{BB962C8B-B14F-4D97-AF65-F5344CB8AC3E}">
        <p14:creationId xmlns:p14="http://schemas.microsoft.com/office/powerpoint/2010/main" val="28160636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3391" y="8727"/>
            <a:ext cx="4291377" cy="731198"/>
          </a:xfrm>
          <a:prstGeom prst="rect">
            <a:avLst/>
          </a:prstGeom>
          <a:ln w="12700">
            <a:miter lim="400000"/>
          </a:ln>
        </p:spPr>
      </p:pic>
      <p:sp>
        <p:nvSpPr>
          <p:cNvPr id="219" name="TextBox 4"/>
          <p:cNvSpPr txBox="1"/>
          <p:nvPr/>
        </p:nvSpPr>
        <p:spPr>
          <a:xfrm>
            <a:off x="168822" y="55153"/>
            <a:ext cx="3304675"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defRPr sz="3200">
                <a:solidFill>
                  <a:srgbClr val="FFFFFF"/>
                </a:solidFill>
                <a:latin typeface="Source Sans Pro Bold"/>
                <a:ea typeface="Source Sans Pro Bold"/>
                <a:cs typeface="Source Sans Pro Bold"/>
                <a:sym typeface="Source Sans Pro Bold"/>
              </a:defRPr>
            </a:lvl1pPr>
          </a:lstStyle>
          <a:p>
            <a:endParaRPr sz="2400" b="1" dirty="0"/>
          </a:p>
        </p:txBody>
      </p:sp>
      <p:sp>
        <p:nvSpPr>
          <p:cNvPr id="220" name="Body Level One…"/>
          <p:cNvSpPr txBox="1"/>
          <p:nvPr/>
        </p:nvSpPr>
        <p:spPr>
          <a:xfrm>
            <a:off x="1709681" y="1700808"/>
            <a:ext cx="5562620" cy="43491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normAutofit/>
          </a:bodyPr>
          <a:lstStyle>
            <a:lvl1pPr defTabSz="289320">
              <a:lnSpc>
                <a:spcPct val="90000"/>
              </a:lnSpc>
              <a:spcBef>
                <a:spcPts val="300"/>
              </a:spcBef>
              <a:defRPr sz="2000">
                <a:latin typeface="+mn-lt"/>
                <a:ea typeface="+mn-ea"/>
                <a:cs typeface="+mn-cs"/>
                <a:sym typeface="Source Sans Pro Regular"/>
              </a:defRPr>
            </a:lvl1pPr>
            <a:lvl2pPr marL="216990" indent="-72330" defTabSz="289320">
              <a:lnSpc>
                <a:spcPct val="90000"/>
              </a:lnSpc>
              <a:spcBef>
                <a:spcPts val="300"/>
              </a:spcBef>
              <a:buSzPct val="100000"/>
              <a:buChar char="•"/>
              <a:defRPr sz="2000">
                <a:latin typeface="+mn-lt"/>
                <a:ea typeface="+mn-ea"/>
                <a:cs typeface="+mn-cs"/>
                <a:sym typeface="Source Sans Pro Regular"/>
              </a:defRPr>
            </a:lvl2pPr>
            <a:lvl3pPr marL="361649" indent="-72330" defTabSz="289320">
              <a:lnSpc>
                <a:spcPct val="90000"/>
              </a:lnSpc>
              <a:spcBef>
                <a:spcPts val="300"/>
              </a:spcBef>
              <a:buSzPct val="100000"/>
              <a:buChar char="•"/>
              <a:defRPr sz="2000">
                <a:latin typeface="+mn-lt"/>
                <a:ea typeface="+mn-ea"/>
                <a:cs typeface="+mn-cs"/>
                <a:sym typeface="Source Sans Pro Regular"/>
              </a:defRPr>
            </a:lvl3pPr>
            <a:lvl4pPr marL="506309" indent="-72329" defTabSz="289320">
              <a:lnSpc>
                <a:spcPct val="90000"/>
              </a:lnSpc>
              <a:spcBef>
                <a:spcPts val="300"/>
              </a:spcBef>
              <a:buSzPct val="100000"/>
              <a:buChar char="•"/>
              <a:defRPr sz="2000">
                <a:latin typeface="+mn-lt"/>
                <a:ea typeface="+mn-ea"/>
                <a:cs typeface="+mn-cs"/>
                <a:sym typeface="Source Sans Pro Regular"/>
              </a:defRPr>
            </a:lvl4pPr>
            <a:lvl5pPr marL="650968" indent="-72329" defTabSz="289320">
              <a:lnSpc>
                <a:spcPct val="90000"/>
              </a:lnSpc>
              <a:spcBef>
                <a:spcPts val="300"/>
              </a:spcBef>
              <a:buSzPct val="100000"/>
              <a:buChar char="•"/>
              <a:defRPr sz="2000">
                <a:latin typeface="+mn-lt"/>
                <a:ea typeface="+mn-ea"/>
                <a:cs typeface="+mn-cs"/>
                <a:sym typeface="Source Sans Pro Regular"/>
              </a:defRPr>
            </a:lvl5pPr>
          </a:lstStyle>
          <a:p>
            <a:endParaRPr sz="1500" dirty="0"/>
          </a:p>
        </p:txBody>
      </p:sp>
      <p:sp>
        <p:nvSpPr>
          <p:cNvPr id="9"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dirty="0">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a:t>
            </a:r>
            <a:r>
              <a:rPr lang="fr-FR" sz="506" dirty="0"/>
              <a:t>2</a:t>
            </a:r>
            <a:r>
              <a:rPr sz="506" dirty="0"/>
              <a:t>.1</a:t>
            </a:r>
            <a:r>
              <a:rPr lang="fr-FR" sz="506" dirty="0"/>
              <a:t> RRT _Composition_Roles</a:t>
            </a:r>
            <a:endParaRPr sz="506" dirty="0"/>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a:t>
            </a:r>
            <a:r>
              <a:rPr lang="en-US" sz="506" baseline="0" dirty="0"/>
              <a:t>es EIR</a:t>
            </a:r>
            <a:endParaRPr lang="en-US" sz="506" dirty="0"/>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Tree>
    <p:extLst>
      <p:ext uri="{BB962C8B-B14F-4D97-AF65-F5344CB8AC3E}">
        <p14:creationId xmlns:p14="http://schemas.microsoft.com/office/powerpoint/2010/main" val="2400078530"/>
      </p:ext>
    </p:extLst>
  </p:cSld>
  <p:clrMapOvr>
    <a:masterClrMapping/>
  </p:clrMapOvr>
  <p:transition spd="med"/>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type="tx" preserve="1">
  <p:cSld name="1_learning objectives">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3391" y="8727"/>
            <a:ext cx="7928666" cy="731198"/>
          </a:xfrm>
          <a:prstGeom prst="rect">
            <a:avLst/>
          </a:prstGeom>
          <a:ln w="12700">
            <a:miter lim="400000"/>
          </a:ln>
        </p:spPr>
      </p:pic>
      <p:sp>
        <p:nvSpPr>
          <p:cNvPr id="219" name="TextBox 4"/>
          <p:cNvSpPr txBox="1"/>
          <p:nvPr/>
        </p:nvSpPr>
        <p:spPr>
          <a:xfrm>
            <a:off x="168822" y="55153"/>
            <a:ext cx="3304675"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defRPr sz="3200">
                <a:solidFill>
                  <a:srgbClr val="FFFFFF"/>
                </a:solidFill>
                <a:latin typeface="Source Sans Pro Bold"/>
                <a:ea typeface="Source Sans Pro Bold"/>
                <a:cs typeface="Source Sans Pro Bold"/>
                <a:sym typeface="Source Sans Pro Bold"/>
              </a:defRPr>
            </a:lvl1pPr>
          </a:lstStyle>
          <a:p>
            <a:endParaRPr sz="2400" b="1" dirty="0"/>
          </a:p>
        </p:txBody>
      </p:sp>
      <p:sp>
        <p:nvSpPr>
          <p:cNvPr id="220" name="Body Level One…"/>
          <p:cNvSpPr txBox="1"/>
          <p:nvPr/>
        </p:nvSpPr>
        <p:spPr>
          <a:xfrm>
            <a:off x="1709681" y="1700808"/>
            <a:ext cx="5562620" cy="43491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normAutofit/>
          </a:bodyPr>
          <a:lstStyle>
            <a:lvl1pPr defTabSz="289320">
              <a:lnSpc>
                <a:spcPct val="90000"/>
              </a:lnSpc>
              <a:spcBef>
                <a:spcPts val="300"/>
              </a:spcBef>
              <a:defRPr sz="2000">
                <a:latin typeface="+mn-lt"/>
                <a:ea typeface="+mn-ea"/>
                <a:cs typeface="+mn-cs"/>
                <a:sym typeface="Source Sans Pro Regular"/>
              </a:defRPr>
            </a:lvl1pPr>
            <a:lvl2pPr marL="216990" indent="-72330" defTabSz="289320">
              <a:lnSpc>
                <a:spcPct val="90000"/>
              </a:lnSpc>
              <a:spcBef>
                <a:spcPts val="300"/>
              </a:spcBef>
              <a:buSzPct val="100000"/>
              <a:buChar char="•"/>
              <a:defRPr sz="2000">
                <a:latin typeface="+mn-lt"/>
                <a:ea typeface="+mn-ea"/>
                <a:cs typeface="+mn-cs"/>
                <a:sym typeface="Source Sans Pro Regular"/>
              </a:defRPr>
            </a:lvl2pPr>
            <a:lvl3pPr marL="361649" indent="-72330" defTabSz="289320">
              <a:lnSpc>
                <a:spcPct val="90000"/>
              </a:lnSpc>
              <a:spcBef>
                <a:spcPts val="300"/>
              </a:spcBef>
              <a:buSzPct val="100000"/>
              <a:buChar char="•"/>
              <a:defRPr sz="2000">
                <a:latin typeface="+mn-lt"/>
                <a:ea typeface="+mn-ea"/>
                <a:cs typeface="+mn-cs"/>
                <a:sym typeface="Source Sans Pro Regular"/>
              </a:defRPr>
            </a:lvl3pPr>
            <a:lvl4pPr marL="506309" indent="-72329" defTabSz="289320">
              <a:lnSpc>
                <a:spcPct val="90000"/>
              </a:lnSpc>
              <a:spcBef>
                <a:spcPts val="300"/>
              </a:spcBef>
              <a:buSzPct val="100000"/>
              <a:buChar char="•"/>
              <a:defRPr sz="2000">
                <a:latin typeface="+mn-lt"/>
                <a:ea typeface="+mn-ea"/>
                <a:cs typeface="+mn-cs"/>
                <a:sym typeface="Source Sans Pro Regular"/>
              </a:defRPr>
            </a:lvl4pPr>
            <a:lvl5pPr marL="650968" indent="-72329" defTabSz="289320">
              <a:lnSpc>
                <a:spcPct val="90000"/>
              </a:lnSpc>
              <a:spcBef>
                <a:spcPts val="300"/>
              </a:spcBef>
              <a:buSzPct val="100000"/>
              <a:buChar char="•"/>
              <a:defRPr sz="2000">
                <a:latin typeface="+mn-lt"/>
                <a:ea typeface="+mn-ea"/>
                <a:cs typeface="+mn-cs"/>
                <a:sym typeface="Source Sans Pro Regular"/>
              </a:defRPr>
            </a:lvl5pPr>
          </a:lstStyle>
          <a:p>
            <a:endParaRPr sz="1500" dirty="0"/>
          </a:p>
        </p:txBody>
      </p:sp>
      <p:sp>
        <p:nvSpPr>
          <p:cNvPr id="9"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dirty="0">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a:t>
            </a:r>
            <a:r>
              <a:rPr lang="fr-FR" sz="506" dirty="0"/>
              <a:t>2</a:t>
            </a:r>
            <a:r>
              <a:rPr sz="506" dirty="0"/>
              <a:t>.1</a:t>
            </a:r>
            <a:r>
              <a:rPr lang="fr-FR" sz="506" dirty="0"/>
              <a:t> RRT _Composition_Roles</a:t>
            </a:r>
            <a:endParaRPr sz="506" dirty="0"/>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a:t>
            </a:r>
            <a:r>
              <a:rPr lang="en-US" sz="506" baseline="0" dirty="0"/>
              <a:t>es EIR</a:t>
            </a:r>
            <a:endParaRPr lang="en-US" sz="506" dirty="0"/>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Tree>
    <p:extLst>
      <p:ext uri="{BB962C8B-B14F-4D97-AF65-F5344CB8AC3E}">
        <p14:creationId xmlns:p14="http://schemas.microsoft.com/office/powerpoint/2010/main" val="638324212"/>
      </p:ext>
    </p:extLst>
  </p:cSld>
  <p:clrMapOvr>
    <a:masterClrMapping/>
  </p:clrMapOvr>
  <p:transition spd="med"/>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type="tx" preserve="1">
  <p:cSld name="2_learning objectives">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3391" y="8727"/>
            <a:ext cx="6456101" cy="731198"/>
          </a:xfrm>
          <a:prstGeom prst="rect">
            <a:avLst/>
          </a:prstGeom>
          <a:ln w="12700">
            <a:miter lim="400000"/>
          </a:ln>
        </p:spPr>
      </p:pic>
      <p:sp>
        <p:nvSpPr>
          <p:cNvPr id="219" name="TextBox 4"/>
          <p:cNvSpPr txBox="1"/>
          <p:nvPr/>
        </p:nvSpPr>
        <p:spPr>
          <a:xfrm>
            <a:off x="168822" y="55153"/>
            <a:ext cx="3304675"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defRPr sz="3200">
                <a:solidFill>
                  <a:srgbClr val="FFFFFF"/>
                </a:solidFill>
                <a:latin typeface="Source Sans Pro Bold"/>
                <a:ea typeface="Source Sans Pro Bold"/>
                <a:cs typeface="Source Sans Pro Bold"/>
                <a:sym typeface="Source Sans Pro Bold"/>
              </a:defRPr>
            </a:lvl1pPr>
          </a:lstStyle>
          <a:p>
            <a:endParaRPr sz="2400" b="1" dirty="0"/>
          </a:p>
        </p:txBody>
      </p:sp>
      <p:sp>
        <p:nvSpPr>
          <p:cNvPr id="220" name="Body Level One…"/>
          <p:cNvSpPr txBox="1"/>
          <p:nvPr/>
        </p:nvSpPr>
        <p:spPr>
          <a:xfrm>
            <a:off x="1709681" y="1700808"/>
            <a:ext cx="5562620" cy="43491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normAutofit/>
          </a:bodyPr>
          <a:lstStyle>
            <a:lvl1pPr defTabSz="289320">
              <a:lnSpc>
                <a:spcPct val="90000"/>
              </a:lnSpc>
              <a:spcBef>
                <a:spcPts val="300"/>
              </a:spcBef>
              <a:defRPr sz="2000">
                <a:latin typeface="+mn-lt"/>
                <a:ea typeface="+mn-ea"/>
                <a:cs typeface="+mn-cs"/>
                <a:sym typeface="Source Sans Pro Regular"/>
              </a:defRPr>
            </a:lvl1pPr>
            <a:lvl2pPr marL="216990" indent="-72330" defTabSz="289320">
              <a:lnSpc>
                <a:spcPct val="90000"/>
              </a:lnSpc>
              <a:spcBef>
                <a:spcPts val="300"/>
              </a:spcBef>
              <a:buSzPct val="100000"/>
              <a:buChar char="•"/>
              <a:defRPr sz="2000">
                <a:latin typeface="+mn-lt"/>
                <a:ea typeface="+mn-ea"/>
                <a:cs typeface="+mn-cs"/>
                <a:sym typeface="Source Sans Pro Regular"/>
              </a:defRPr>
            </a:lvl2pPr>
            <a:lvl3pPr marL="361649" indent="-72330" defTabSz="289320">
              <a:lnSpc>
                <a:spcPct val="90000"/>
              </a:lnSpc>
              <a:spcBef>
                <a:spcPts val="300"/>
              </a:spcBef>
              <a:buSzPct val="100000"/>
              <a:buChar char="•"/>
              <a:defRPr sz="2000">
                <a:latin typeface="+mn-lt"/>
                <a:ea typeface="+mn-ea"/>
                <a:cs typeface="+mn-cs"/>
                <a:sym typeface="Source Sans Pro Regular"/>
              </a:defRPr>
            </a:lvl3pPr>
            <a:lvl4pPr marL="506309" indent="-72329" defTabSz="289320">
              <a:lnSpc>
                <a:spcPct val="90000"/>
              </a:lnSpc>
              <a:spcBef>
                <a:spcPts val="300"/>
              </a:spcBef>
              <a:buSzPct val="100000"/>
              <a:buChar char="•"/>
              <a:defRPr sz="2000">
                <a:latin typeface="+mn-lt"/>
                <a:ea typeface="+mn-ea"/>
                <a:cs typeface="+mn-cs"/>
                <a:sym typeface="Source Sans Pro Regular"/>
              </a:defRPr>
            </a:lvl4pPr>
            <a:lvl5pPr marL="650968" indent="-72329" defTabSz="289320">
              <a:lnSpc>
                <a:spcPct val="90000"/>
              </a:lnSpc>
              <a:spcBef>
                <a:spcPts val="300"/>
              </a:spcBef>
              <a:buSzPct val="100000"/>
              <a:buChar char="•"/>
              <a:defRPr sz="2000">
                <a:latin typeface="+mn-lt"/>
                <a:ea typeface="+mn-ea"/>
                <a:cs typeface="+mn-cs"/>
                <a:sym typeface="Source Sans Pro Regular"/>
              </a:defRPr>
            </a:lvl5pPr>
          </a:lstStyle>
          <a:p>
            <a:endParaRPr sz="1500" dirty="0"/>
          </a:p>
        </p:txBody>
      </p:sp>
      <p:sp>
        <p:nvSpPr>
          <p:cNvPr id="9"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dirty="0">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a:t>
            </a:r>
            <a:r>
              <a:rPr lang="fr-FR" sz="506" dirty="0"/>
              <a:t>2</a:t>
            </a:r>
            <a:r>
              <a:rPr sz="506" dirty="0"/>
              <a:t>.1</a:t>
            </a:r>
            <a:r>
              <a:rPr lang="fr-FR" sz="506" dirty="0"/>
              <a:t> RRT _Composition_Roles</a:t>
            </a:r>
            <a:endParaRPr sz="506" dirty="0"/>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a:t>
            </a:r>
            <a:r>
              <a:rPr lang="en-US" sz="506" baseline="0" dirty="0"/>
              <a:t>es EIR</a:t>
            </a:r>
            <a:endParaRPr lang="en-US" sz="506" dirty="0"/>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Tree>
    <p:extLst>
      <p:ext uri="{BB962C8B-B14F-4D97-AF65-F5344CB8AC3E}">
        <p14:creationId xmlns:p14="http://schemas.microsoft.com/office/powerpoint/2010/main" val="780066581"/>
      </p:ext>
    </p:extLst>
  </p:cSld>
  <p:clrMapOvr>
    <a:masterClrMapping/>
  </p:clrMapOvr>
  <p:transition spd="med"/>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sp>
        <p:nvSpPr>
          <p:cNvPr id="299" name="Title Text"/>
          <p:cNvSpPr txBox="1">
            <a:spLocks noGrp="1"/>
          </p:cNvSpPr>
          <p:nvPr>
            <p:ph type="title"/>
          </p:nvPr>
        </p:nvSpPr>
        <p:spPr>
          <a:xfrm>
            <a:off x="165280" y="559153"/>
            <a:ext cx="3574724" cy="2339613"/>
          </a:xfrm>
          <a:prstGeom prst="rect">
            <a:avLst/>
          </a:prstGeom>
        </p:spPr>
        <p:txBody>
          <a:bodyPr>
            <a:normAutofit/>
          </a:bodyPr>
          <a:lstStyle>
            <a:lvl1pPr algn="l" defTabSz="162744">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sp>
        <p:nvSpPr>
          <p:cNvPr id="300" name="Body Level One…"/>
          <p:cNvSpPr txBox="1">
            <a:spLocks noGrp="1"/>
          </p:cNvSpPr>
          <p:nvPr>
            <p:ph type="body" idx="1"/>
          </p:nvPr>
        </p:nvSpPr>
        <p:spPr>
          <a:xfrm>
            <a:off x="0" y="0"/>
            <a:ext cx="7886700" cy="4351338"/>
          </a:xfrm>
          <a:prstGeom prst="rect">
            <a:avLst/>
          </a:prstGeom>
        </p:spPr>
        <p:txBody>
          <a:bodyPr>
            <a:normAutofit/>
          </a:bodyPr>
          <a:lstStyle>
            <a:lvl1pPr marL="40686" indent="-40686" defTabSz="162744">
              <a:lnSpc>
                <a:spcPct val="90000"/>
              </a:lnSpc>
              <a:spcBef>
                <a:spcPts val="150"/>
              </a:spcBef>
              <a:buClr>
                <a:srgbClr val="65A000"/>
              </a:buClr>
              <a:buSzPts val="2400"/>
              <a:defRPr sz="1800">
                <a:solidFill>
                  <a:srgbClr val="000000"/>
                </a:solidFill>
              </a:defRPr>
            </a:lvl1pPr>
            <a:lvl2pPr marL="127870" indent="-46498" defTabSz="162744">
              <a:lnSpc>
                <a:spcPct val="90000"/>
              </a:lnSpc>
              <a:spcBef>
                <a:spcPts val="150"/>
              </a:spcBef>
              <a:buClr>
                <a:srgbClr val="65A000"/>
              </a:buClr>
              <a:buChar char="•"/>
              <a:defRPr sz="1800">
                <a:solidFill>
                  <a:srgbClr val="000000"/>
                </a:solidFill>
              </a:defRPr>
            </a:lvl2pPr>
            <a:lvl3pPr marL="216992" indent="-54248" defTabSz="162744">
              <a:lnSpc>
                <a:spcPct val="90000"/>
              </a:lnSpc>
              <a:spcBef>
                <a:spcPts val="150"/>
              </a:spcBef>
              <a:buClr>
                <a:srgbClr val="65A000"/>
              </a:buClr>
              <a:defRPr sz="1800">
                <a:solidFill>
                  <a:srgbClr val="000000"/>
                </a:solidFill>
              </a:defRPr>
            </a:lvl3pPr>
            <a:lvl4pPr marL="298364" indent="-54248" defTabSz="162744">
              <a:lnSpc>
                <a:spcPct val="90000"/>
              </a:lnSpc>
              <a:spcBef>
                <a:spcPts val="150"/>
              </a:spcBef>
              <a:buClr>
                <a:srgbClr val="65A000"/>
              </a:buClr>
              <a:buChar char="•"/>
              <a:defRPr sz="1800">
                <a:solidFill>
                  <a:srgbClr val="000000"/>
                </a:solidFill>
              </a:defRPr>
            </a:lvl4pPr>
            <a:lvl5pPr marL="379735" indent="-54248" defTabSz="162744">
              <a:lnSpc>
                <a:spcPct val="90000"/>
              </a:lnSpc>
              <a:spcBef>
                <a:spcPts val="150"/>
              </a:spcBef>
              <a:buClr>
                <a:srgbClr val="65A000"/>
              </a:buClr>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19"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dirty="0">
              <a:solidFill>
                <a:schemeClr val="tx2">
                  <a:lumMod val="75000"/>
                </a:schemeClr>
              </a:solidFill>
            </a:endParaRPr>
          </a:p>
        </p:txBody>
      </p:sp>
      <p:pic>
        <p:nvPicPr>
          <p:cNvPr id="21" name="Imag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a:t>
            </a:r>
            <a:r>
              <a:rPr lang="fr-FR" sz="506" dirty="0"/>
              <a:t>2</a:t>
            </a:r>
            <a:r>
              <a:rPr sz="506" dirty="0"/>
              <a:t>.1</a:t>
            </a:r>
            <a:r>
              <a:rPr lang="fr-FR" sz="506" dirty="0"/>
              <a:t> RRT _Composition_Roles</a:t>
            </a:r>
            <a:endParaRPr sz="506" dirty="0"/>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a:t>
            </a:r>
            <a:r>
              <a:rPr lang="en-US" sz="506" baseline="0" dirty="0"/>
              <a:t>es EIR</a:t>
            </a:r>
            <a:endParaRPr lang="en-US" sz="506" dirty="0"/>
          </a:p>
        </p:txBody>
      </p:sp>
      <p:pic>
        <p:nvPicPr>
          <p:cNvPr id="24" name="Imag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Tree>
    <p:extLst>
      <p:ext uri="{BB962C8B-B14F-4D97-AF65-F5344CB8AC3E}">
        <p14:creationId xmlns:p14="http://schemas.microsoft.com/office/powerpoint/2010/main" val="4180298830"/>
      </p:ext>
    </p:extLst>
  </p:cSld>
  <p:clrMapOvr>
    <a:masterClrMapping/>
  </p:clrMapOvr>
  <p:transition spd="med"/>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18892" y="-16620"/>
            <a:ext cx="3550986" cy="6210301"/>
          </a:xfrm>
          <a:prstGeom prst="rect">
            <a:avLst/>
          </a:prstGeom>
          <a:ln w="12700">
            <a:miter lim="400000"/>
          </a:ln>
        </p:spPr>
      </p:pic>
      <p:sp>
        <p:nvSpPr>
          <p:cNvPr id="41"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44" name="Pentagon 4"/>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n-lt"/>
                <a:ea typeface="+mn-ea"/>
                <a:cs typeface="+mn-cs"/>
                <a:sym typeface="Source Sans Pro Regular"/>
              </a:defRPr>
            </a:pPr>
            <a:endParaRPr sz="731"/>
          </a:p>
        </p:txBody>
      </p:sp>
      <p:sp>
        <p:nvSpPr>
          <p:cNvPr id="45" name="Title Text"/>
          <p:cNvSpPr txBox="1">
            <a:spLocks noGrp="1"/>
          </p:cNvSpPr>
          <p:nvPr>
            <p:ph type="title"/>
          </p:nvPr>
        </p:nvSpPr>
        <p:spPr>
          <a:xfrm>
            <a:off x="223781" y="134539"/>
            <a:ext cx="2448147" cy="1578777"/>
          </a:xfrm>
          <a:prstGeom prst="rect">
            <a:avLst/>
          </a:prstGeom>
        </p:spPr>
        <p:txBody>
          <a:bodyPr/>
          <a:lstStyle>
            <a:lvl1pPr algn="l">
              <a:defRPr sz="3000" b="1">
                <a:solidFill>
                  <a:schemeClr val="bg1"/>
                </a:solidFill>
              </a:defRPr>
            </a:lvl1pPr>
          </a:lstStyle>
          <a:p>
            <a:r>
              <a:rPr dirty="0"/>
              <a:t>Title Text</a:t>
            </a:r>
          </a:p>
        </p:txBody>
      </p:sp>
      <p:sp>
        <p:nvSpPr>
          <p:cNvPr id="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dirty="0">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a:t>
            </a:r>
            <a:r>
              <a:rPr lang="fr-FR" sz="506" dirty="0"/>
              <a:t>2</a:t>
            </a:r>
            <a:r>
              <a:rPr sz="506" dirty="0"/>
              <a:t>.1</a:t>
            </a:r>
            <a:r>
              <a:rPr lang="fr-FR" sz="506" dirty="0"/>
              <a:t> RRT _Composition_Roles</a:t>
            </a:r>
            <a:endParaRPr sz="506" dirty="0"/>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a:t>
            </a:r>
            <a:r>
              <a:rPr lang="en-US" sz="506" baseline="0" dirty="0"/>
              <a:t>es EIR</a:t>
            </a:r>
            <a:endParaRPr lang="en-US" sz="506" dirty="0"/>
          </a:p>
        </p:txBody>
      </p:sp>
      <p:pic>
        <p:nvPicPr>
          <p:cNvPr id="16" name="Imag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
        <p:nvSpPr>
          <p:cNvPr id="14" name="Rounded Rectangle 4"/>
          <p:cNvSpPr/>
          <p:nvPr userDrawn="1"/>
        </p:nvSpPr>
        <p:spPr>
          <a:xfrm flipV="1">
            <a:off x="291747" y="1332433"/>
            <a:ext cx="1559913" cy="100134"/>
          </a:xfrm>
          <a:prstGeom prst="roundRect">
            <a:avLst>
              <a:gd name="adj" fmla="val 50000"/>
            </a:avLst>
          </a:prstGeom>
          <a:solidFill>
            <a:srgbClr val="65A000"/>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Tree>
    <p:extLst>
      <p:ext uri="{BB962C8B-B14F-4D97-AF65-F5344CB8AC3E}">
        <p14:creationId xmlns:p14="http://schemas.microsoft.com/office/powerpoint/2010/main" val="206189083"/>
      </p:ext>
    </p:extLst>
  </p:cSld>
  <p:clrMapOvr>
    <a:masterClrMapping/>
  </p:clrMapOvr>
  <p:transition spd="med"/>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18892" y="-16620"/>
            <a:ext cx="3550986" cy="6210301"/>
          </a:xfrm>
          <a:prstGeom prst="rect">
            <a:avLst/>
          </a:prstGeom>
          <a:ln w="12700">
            <a:miter lim="400000"/>
          </a:ln>
        </p:spPr>
      </p:pic>
      <p:sp>
        <p:nvSpPr>
          <p:cNvPr id="41" name="Subtitle 2"/>
          <p:cNvSpPr txBox="1"/>
          <p:nvPr/>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44" name="Pentagon 4"/>
          <p:cNvSpPr/>
          <p:nvPr/>
        </p:nvSpPr>
        <p:spPr>
          <a:xfrm rot="10800000">
            <a:off x="8852254"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25717" rIns="25717" anchor="ctr"/>
          <a:lstStyle/>
          <a:p>
            <a:pPr algn="ctr">
              <a:defRPr sz="1300">
                <a:solidFill>
                  <a:srgbClr val="FFFFFF"/>
                </a:solidFill>
                <a:latin typeface="+mn-lt"/>
                <a:ea typeface="+mn-ea"/>
                <a:cs typeface="+mn-cs"/>
                <a:sym typeface="Source Sans Pro Regular"/>
              </a:defRPr>
            </a:pPr>
            <a:endParaRPr sz="731"/>
          </a:p>
        </p:txBody>
      </p:sp>
      <p:sp>
        <p:nvSpPr>
          <p:cNvPr id="45" name="Title Text"/>
          <p:cNvSpPr txBox="1">
            <a:spLocks noGrp="1"/>
          </p:cNvSpPr>
          <p:nvPr>
            <p:ph type="title"/>
          </p:nvPr>
        </p:nvSpPr>
        <p:spPr>
          <a:xfrm>
            <a:off x="223781" y="134539"/>
            <a:ext cx="2448147" cy="1578777"/>
          </a:xfrm>
          <a:prstGeom prst="rect">
            <a:avLst/>
          </a:prstGeom>
        </p:spPr>
        <p:txBody>
          <a:bodyPr/>
          <a:lstStyle>
            <a:lvl1pPr>
              <a:defRPr sz="3000" b="1">
                <a:solidFill>
                  <a:schemeClr val="bg1"/>
                </a:solidFill>
              </a:defRPr>
            </a:lvl1pPr>
          </a:lstStyle>
          <a:p>
            <a:r>
              <a:rPr dirty="0"/>
              <a:t>Title Text</a:t>
            </a:r>
          </a:p>
        </p:txBody>
      </p:sp>
      <p:sp>
        <p:nvSpPr>
          <p:cNvPr id="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dirty="0">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a:t>
            </a:r>
            <a:r>
              <a:rPr lang="fr-FR" sz="506" dirty="0"/>
              <a:t>2</a:t>
            </a:r>
            <a:r>
              <a:rPr sz="506" dirty="0"/>
              <a:t>.1</a:t>
            </a:r>
            <a:r>
              <a:rPr lang="fr-FR" sz="506" dirty="0"/>
              <a:t> RRT _Composition_Roles</a:t>
            </a:r>
            <a:endParaRPr sz="506" dirty="0"/>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a:t>
            </a:r>
            <a:r>
              <a:rPr lang="en-US" sz="506" baseline="0" dirty="0"/>
              <a:t>es EIR</a:t>
            </a:r>
            <a:endParaRPr lang="en-US" sz="506" dirty="0"/>
          </a:p>
        </p:txBody>
      </p:sp>
      <p:pic>
        <p:nvPicPr>
          <p:cNvPr id="16" name="Imag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Tree>
    <p:extLst>
      <p:ext uri="{BB962C8B-B14F-4D97-AF65-F5344CB8AC3E}">
        <p14:creationId xmlns:p14="http://schemas.microsoft.com/office/powerpoint/2010/main" val="2960512891"/>
      </p:ext>
    </p:extLst>
  </p:cSld>
  <p:clrMapOvr>
    <a:masterClrMapping/>
  </p:clrMapOvr>
  <p:transition spd="med"/>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2" y="118171"/>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1"/>
            <a:ext cx="650036" cy="895041"/>
          </a:xfrm>
          <a:prstGeom prst="rect">
            <a:avLst/>
          </a:prstGeom>
          <a:ln w="12700">
            <a:miter lim="400000"/>
          </a:ln>
        </p:spPr>
      </p:pic>
      <p:sp>
        <p:nvSpPr>
          <p:cNvPr id="194" name="Rectangle 5"/>
          <p:cNvSpPr/>
          <p:nvPr userDrawn="1"/>
        </p:nvSpPr>
        <p:spPr>
          <a:xfrm>
            <a:off x="0" y="-9332"/>
            <a:ext cx="9144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latin typeface="Source Sans Pro Regular"/>
              <a:ea typeface="+mn-ea"/>
              <a:cs typeface="+mn-cs"/>
              <a:sym typeface="Source Sans Pro Regular"/>
            </a:endParaRPr>
          </a:p>
        </p:txBody>
      </p:sp>
      <p:pic>
        <p:nvPicPr>
          <p:cNvPr id="195" name="Picture 3" descr="Picture 3"/>
          <p:cNvPicPr>
            <a:picLocks noChangeAspect="1"/>
          </p:cNvPicPr>
          <p:nvPr/>
        </p:nvPicPr>
        <p:blipFill>
          <a:blip r:embed="rId3"/>
          <a:stretch>
            <a:fillRect/>
          </a:stretch>
        </p:blipFill>
        <p:spPr>
          <a:xfrm>
            <a:off x="-6856" y="2"/>
            <a:ext cx="4734305" cy="641533"/>
          </a:xfrm>
          <a:prstGeom prst="rect">
            <a:avLst/>
          </a:prstGeom>
          <a:ln w="12700">
            <a:miter lim="400000"/>
          </a:ln>
        </p:spPr>
      </p:pic>
      <p:sp>
        <p:nvSpPr>
          <p:cNvPr id="196" name="TextBox 4"/>
          <p:cNvSpPr txBox="1"/>
          <p:nvPr/>
        </p:nvSpPr>
        <p:spPr>
          <a:xfrm>
            <a:off x="636527" y="-618316"/>
            <a:ext cx="197088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endParaRPr sz="1800" dirty="0"/>
          </a:p>
        </p:txBody>
      </p:sp>
      <p:sp>
        <p:nvSpPr>
          <p:cNvPr id="198" name="Body Level One…"/>
          <p:cNvSpPr txBox="1">
            <a:spLocks noGrp="1"/>
          </p:cNvSpPr>
          <p:nvPr>
            <p:ph type="body" idx="1"/>
          </p:nvPr>
        </p:nvSpPr>
        <p:spPr>
          <a:xfrm>
            <a:off x="598083" y="842966"/>
            <a:ext cx="7837817" cy="5206965"/>
          </a:xfrm>
          <a:prstGeom prst="rect">
            <a:avLst/>
          </a:prstGeom>
        </p:spPr>
        <p:txBody>
          <a:bodyPr/>
          <a:lstStyle>
            <a:lvl1pPr>
              <a:defRPr sz="1125"/>
            </a:lvl1pPr>
            <a:lvl2pPr>
              <a:defRPr sz="1125"/>
            </a:lvl2pPr>
            <a:lvl3pPr>
              <a:defRPr sz="1125"/>
            </a:lvl3pPr>
            <a:lvl4pPr>
              <a:defRPr sz="1125"/>
            </a:lvl4pPr>
            <a:lvl5pPr>
              <a:defRPr sz="1125"/>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Rectangle 1"/>
          <p:cNvSpPr/>
          <p:nvPr userDrawn="1"/>
        </p:nvSpPr>
        <p:spPr>
          <a:xfrm>
            <a:off x="15416" y="15116"/>
            <a:ext cx="4395218" cy="461665"/>
          </a:xfrm>
          <a:prstGeom prst="rect">
            <a:avLst/>
          </a:prstGeom>
        </p:spPr>
        <p:txBody>
          <a:bodyPr wrap="square">
            <a:spAutoFit/>
          </a:bodyPr>
          <a:lstStyle/>
          <a:p>
            <a:r>
              <a:rPr lang="fr-FR" sz="2400" b="1" dirty="0">
                <a:solidFill>
                  <a:srgbClr val="FFFFFF"/>
                </a:solidFill>
                <a:latin typeface="Source Sans Pro Regular"/>
              </a:rPr>
              <a:t>Clause de non-responsabilité</a:t>
            </a:r>
            <a:endParaRPr lang="hu-HU" sz="2400" b="1" dirty="0">
              <a:solidFill>
                <a:srgbClr val="FFFFFF"/>
              </a:solidFill>
              <a:latin typeface="Source Sans Pro Regular"/>
            </a:endParaRPr>
          </a:p>
        </p:txBody>
      </p:sp>
      <p:sp>
        <p:nvSpPr>
          <p:cNvPr id="14"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33690"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rgbClr val="A7A7A7">
                    <a:lumMod val="75000"/>
                  </a:srgbClr>
                </a:solidFill>
              </a:rPr>
              <a:pPr/>
              <a:t>‹#›</a:t>
            </a:fld>
            <a:endParaRPr lang="hu-HU" sz="619" dirty="0">
              <a:solidFill>
                <a:srgbClr val="A7A7A7">
                  <a:lumMod val="75000"/>
                </a:srgbClr>
              </a:solidFill>
            </a:endParaRPr>
          </a:p>
        </p:txBody>
      </p:sp>
      <p:pic>
        <p:nvPicPr>
          <p:cNvPr id="21" name="Imag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a:t>
            </a:r>
            <a:r>
              <a:rPr lang="fr-FR" sz="506" dirty="0"/>
              <a:t>2</a:t>
            </a:r>
            <a:r>
              <a:rPr sz="506" dirty="0"/>
              <a:t>.1</a:t>
            </a:r>
            <a:r>
              <a:rPr lang="fr-FR" sz="506" dirty="0"/>
              <a:t> RRT _Composition_Roles</a:t>
            </a:r>
            <a:endParaRPr sz="506" dirty="0"/>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des EIR</a:t>
            </a:r>
          </a:p>
        </p:txBody>
      </p:sp>
      <p:pic>
        <p:nvPicPr>
          <p:cNvPr id="24" name="Image 2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Tree>
    <p:extLst>
      <p:ext uri="{BB962C8B-B14F-4D97-AF65-F5344CB8AC3E}">
        <p14:creationId xmlns:p14="http://schemas.microsoft.com/office/powerpoint/2010/main" val="1000682649"/>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Footer Placeholder 4"/>
          <p:cNvSpPr>
            <a:spLocks noGrp="1"/>
          </p:cNvSpPr>
          <p:nvPr>
            <p:ph type="ftr" sz="quarter" idx="10"/>
          </p:nvPr>
        </p:nvSpPr>
        <p:spPr/>
        <p:txBody>
          <a:bodyPr rtlCol="0"/>
          <a:lstStyle>
            <a:lvl1pPr>
              <a:defRPr smtClean="0"/>
            </a:lvl1pPr>
          </a:lstStyle>
          <a:p>
            <a:pPr rtl="0"/>
            <a:endParaRPr lang="en-US"/>
          </a:p>
        </p:txBody>
      </p:sp>
      <p:sp>
        <p:nvSpPr>
          <p:cNvPr id="5" name="Slide Number Placeholder 5"/>
          <p:cNvSpPr>
            <a:spLocks noGrp="1"/>
          </p:cNvSpPr>
          <p:nvPr>
            <p:ph type="sldNum" sz="quarter" idx="11"/>
          </p:nvPr>
        </p:nvSpPr>
        <p:spPr/>
        <p:txBody>
          <a:bodyPr rtlCol="0"/>
          <a:lstStyle>
            <a:lvl1pPr>
              <a:defRPr/>
            </a:lvl1pPr>
          </a:lstStyle>
          <a:p>
            <a:pPr rtl="0"/>
            <a:fld id="{E222C279-9B2E-4222-BA3D-98325B57B10E}" type="slidenum">
              <a:rPr lang="en-US"/>
              <a:pPr rtl="0"/>
              <a:t>‹#›</a:t>
            </a:fld>
            <a:endParaRPr lang="en-US"/>
          </a:p>
        </p:txBody>
      </p:sp>
    </p:spTree>
    <p:extLst>
      <p:ext uri="{BB962C8B-B14F-4D97-AF65-F5344CB8AC3E}">
        <p14:creationId xmlns:p14="http://schemas.microsoft.com/office/powerpoint/2010/main" val="2627192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4" name="Date Placeholder 3"/>
          <p:cNvSpPr>
            <a:spLocks noGrp="1"/>
          </p:cNvSpPr>
          <p:nvPr>
            <p:ph type="dt" sz="half" idx="10"/>
          </p:nvPr>
        </p:nvSpPr>
        <p:spPr/>
        <p:txBody>
          <a:bodyPr rtlCol="0"/>
          <a:lstStyle/>
          <a:p>
            <a:pPr rtl="0"/>
            <a:fld id="{6AC6F130-F241-47E9-843B-A347BBEA513C}" type="datetimeFigureOut">
              <a:rPr lang="en-GB" smtClean="0"/>
              <a:t>13/07/2023</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711ECB09-17C0-410B-A274-E14885496FBE}" type="slidenum">
              <a:rPr lang="en-GB" smtClean="0"/>
              <a:t>‹#›</a:t>
            </a:fld>
            <a:endParaRPr lang="en-GB"/>
          </a:p>
        </p:txBody>
      </p:sp>
    </p:spTree>
    <p:extLst>
      <p:ext uri="{BB962C8B-B14F-4D97-AF65-F5344CB8AC3E}">
        <p14:creationId xmlns:p14="http://schemas.microsoft.com/office/powerpoint/2010/main" val="669003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rtlCol="0" anchor="t"/>
          <a:lstStyle>
            <a:lvl1pPr algn="l">
              <a:defRPr sz="4000" b="1" cap="all"/>
            </a:lvl1pPr>
          </a:lstStyle>
          <a:p>
            <a:pPr rtl="0"/>
            <a:r>
              <a:rPr lang="fr"/>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rtlCol="0"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fr"/>
              <a:t>Click to edit Master text styles</a:t>
            </a:r>
          </a:p>
        </p:txBody>
      </p:sp>
      <p:sp>
        <p:nvSpPr>
          <p:cNvPr id="4" name="Date Placeholder 3"/>
          <p:cNvSpPr>
            <a:spLocks noGrp="1"/>
          </p:cNvSpPr>
          <p:nvPr>
            <p:ph type="dt" sz="half" idx="10"/>
          </p:nvPr>
        </p:nvSpPr>
        <p:spPr/>
        <p:txBody>
          <a:bodyPr rtlCol="0"/>
          <a:lstStyle/>
          <a:p>
            <a:pPr rtl="0"/>
            <a:fld id="{6AC6F130-F241-47E9-843B-A347BBEA513C}" type="datetimeFigureOut">
              <a:rPr lang="en-GB" smtClean="0"/>
              <a:t>13/07/2023</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711ECB09-17C0-410B-A274-E14885496FBE}" type="slidenum">
              <a:rPr lang="en-GB" smtClean="0"/>
              <a:t>‹#›</a:t>
            </a:fld>
            <a:endParaRPr lang="en-GB"/>
          </a:p>
        </p:txBody>
      </p:sp>
    </p:spTree>
    <p:extLst>
      <p:ext uri="{BB962C8B-B14F-4D97-AF65-F5344CB8AC3E}">
        <p14:creationId xmlns:p14="http://schemas.microsoft.com/office/powerpoint/2010/main" val="10801487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4" name="Content Placeholder 3"/>
          <p:cNvSpPr>
            <a:spLocks noGrp="1"/>
          </p:cNvSpPr>
          <p:nvPr>
            <p:ph sz="half" idx="2"/>
          </p:nvPr>
        </p:nvSpPr>
        <p:spPr>
          <a:xfrm>
            <a:off x="4648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5" name="Date Placeholder 4"/>
          <p:cNvSpPr>
            <a:spLocks noGrp="1"/>
          </p:cNvSpPr>
          <p:nvPr>
            <p:ph type="dt" sz="half" idx="10"/>
          </p:nvPr>
        </p:nvSpPr>
        <p:spPr/>
        <p:txBody>
          <a:bodyPr rtlCol="0"/>
          <a:lstStyle/>
          <a:p>
            <a:pPr rtl="0"/>
            <a:fld id="{6AC6F130-F241-47E9-843B-A347BBEA513C}" type="datetimeFigureOut">
              <a:rPr lang="en-GB" smtClean="0"/>
              <a:t>13/07/2023</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711ECB09-17C0-410B-A274-E14885496FBE}" type="slidenum">
              <a:rPr lang="en-GB" smtClean="0"/>
              <a:t>‹#›</a:t>
            </a:fld>
            <a:endParaRPr lang="en-GB"/>
          </a:p>
        </p:txBody>
      </p:sp>
    </p:spTree>
    <p:extLst>
      <p:ext uri="{BB962C8B-B14F-4D97-AF65-F5344CB8AC3E}">
        <p14:creationId xmlns:p14="http://schemas.microsoft.com/office/powerpoint/2010/main" val="2085571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7" name="Date Placeholder 6"/>
          <p:cNvSpPr>
            <a:spLocks noGrp="1"/>
          </p:cNvSpPr>
          <p:nvPr>
            <p:ph type="dt" sz="half" idx="10"/>
          </p:nvPr>
        </p:nvSpPr>
        <p:spPr/>
        <p:txBody>
          <a:bodyPr rtlCol="0"/>
          <a:lstStyle/>
          <a:p>
            <a:pPr rtl="0"/>
            <a:fld id="{6AC6F130-F241-47E9-843B-A347BBEA513C}" type="datetimeFigureOut">
              <a:rPr lang="en-GB" smtClean="0"/>
              <a:t>13/07/2023</a:t>
            </a:fld>
            <a:endParaRPr lang="en-GB"/>
          </a:p>
        </p:txBody>
      </p:sp>
      <p:sp>
        <p:nvSpPr>
          <p:cNvPr id="8" name="Footer Placeholder 7"/>
          <p:cNvSpPr>
            <a:spLocks noGrp="1"/>
          </p:cNvSpPr>
          <p:nvPr>
            <p:ph type="ftr" sz="quarter" idx="11"/>
          </p:nvPr>
        </p:nvSpPr>
        <p:spPr/>
        <p:txBody>
          <a:bodyPr rtlCol="0"/>
          <a:lstStyle/>
          <a:p>
            <a:pPr rtl="0"/>
            <a:endParaRPr lang="en-GB"/>
          </a:p>
        </p:txBody>
      </p:sp>
      <p:sp>
        <p:nvSpPr>
          <p:cNvPr id="9" name="Slide Number Placeholder 8"/>
          <p:cNvSpPr>
            <a:spLocks noGrp="1"/>
          </p:cNvSpPr>
          <p:nvPr>
            <p:ph type="sldNum" sz="quarter" idx="12"/>
          </p:nvPr>
        </p:nvSpPr>
        <p:spPr/>
        <p:txBody>
          <a:bodyPr rtlCol="0"/>
          <a:lstStyle/>
          <a:p>
            <a:pPr rtl="0"/>
            <a:fld id="{711ECB09-17C0-410B-A274-E14885496FBE}" type="slidenum">
              <a:rPr lang="en-GB" smtClean="0"/>
              <a:t>‹#›</a:t>
            </a:fld>
            <a:endParaRPr lang="en-GB"/>
          </a:p>
        </p:txBody>
      </p:sp>
    </p:spTree>
    <p:extLst>
      <p:ext uri="{BB962C8B-B14F-4D97-AF65-F5344CB8AC3E}">
        <p14:creationId xmlns:p14="http://schemas.microsoft.com/office/powerpoint/2010/main" val="14173847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Date Placeholder 2"/>
          <p:cNvSpPr>
            <a:spLocks noGrp="1"/>
          </p:cNvSpPr>
          <p:nvPr>
            <p:ph type="dt" sz="half" idx="10"/>
          </p:nvPr>
        </p:nvSpPr>
        <p:spPr/>
        <p:txBody>
          <a:bodyPr rtlCol="0"/>
          <a:lstStyle/>
          <a:p>
            <a:pPr rtl="0"/>
            <a:fld id="{6AC6F130-F241-47E9-843B-A347BBEA513C}" type="datetimeFigureOut">
              <a:rPr lang="en-GB" smtClean="0"/>
              <a:t>13/07/2023</a:t>
            </a:fld>
            <a:endParaRPr lang="en-GB"/>
          </a:p>
        </p:txBody>
      </p:sp>
      <p:sp>
        <p:nvSpPr>
          <p:cNvPr id="4" name="Footer Placeholder 3"/>
          <p:cNvSpPr>
            <a:spLocks noGrp="1"/>
          </p:cNvSpPr>
          <p:nvPr>
            <p:ph type="ftr" sz="quarter" idx="11"/>
          </p:nvPr>
        </p:nvSpPr>
        <p:spPr/>
        <p:txBody>
          <a:bodyPr rtlCol="0"/>
          <a:lstStyle/>
          <a:p>
            <a:pPr rtl="0"/>
            <a:endParaRPr lang="en-GB"/>
          </a:p>
        </p:txBody>
      </p:sp>
      <p:sp>
        <p:nvSpPr>
          <p:cNvPr id="5" name="Slide Number Placeholder 4"/>
          <p:cNvSpPr>
            <a:spLocks noGrp="1"/>
          </p:cNvSpPr>
          <p:nvPr>
            <p:ph type="sldNum" sz="quarter" idx="12"/>
          </p:nvPr>
        </p:nvSpPr>
        <p:spPr/>
        <p:txBody>
          <a:bodyPr rtlCol="0"/>
          <a:lstStyle/>
          <a:p>
            <a:pPr rtl="0"/>
            <a:fld id="{711ECB09-17C0-410B-A274-E14885496FBE}" type="slidenum">
              <a:rPr lang="en-GB" smtClean="0"/>
              <a:t>‹#›</a:t>
            </a:fld>
            <a:endParaRPr lang="en-GB"/>
          </a:p>
        </p:txBody>
      </p:sp>
    </p:spTree>
    <p:extLst>
      <p:ext uri="{BB962C8B-B14F-4D97-AF65-F5344CB8AC3E}">
        <p14:creationId xmlns:p14="http://schemas.microsoft.com/office/powerpoint/2010/main" val="1190167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Footer Placeholder 2"/>
          <p:cNvSpPr>
            <a:spLocks noGrp="1"/>
          </p:cNvSpPr>
          <p:nvPr>
            <p:ph type="ftr" sz="quarter" idx="10"/>
          </p:nvPr>
        </p:nvSpPr>
        <p:spPr/>
        <p:txBody>
          <a:bodyPr rtlCol="0"/>
          <a:lstStyle>
            <a:lvl1pPr>
              <a:defRPr smtClean="0"/>
            </a:lvl1pPr>
          </a:lstStyle>
          <a:p>
            <a:pPr rtl="0"/>
            <a:endParaRPr lang="en-US"/>
          </a:p>
        </p:txBody>
      </p:sp>
      <p:sp>
        <p:nvSpPr>
          <p:cNvPr id="4" name="Slide Number Placeholder 3"/>
          <p:cNvSpPr>
            <a:spLocks noGrp="1"/>
          </p:cNvSpPr>
          <p:nvPr>
            <p:ph type="sldNum" sz="quarter" idx="11"/>
          </p:nvPr>
        </p:nvSpPr>
        <p:spPr>
          <a:xfrm>
            <a:off x="8458200" y="6481763"/>
            <a:ext cx="609600" cy="365125"/>
          </a:xfrm>
        </p:spPr>
        <p:txBody>
          <a:bodyPr rtlCol="0"/>
          <a:lstStyle>
            <a:lvl1pPr>
              <a:defRPr/>
            </a:lvl1pPr>
          </a:lstStyle>
          <a:p>
            <a:pPr rtl="0"/>
            <a:fld id="{D6A613BE-47C0-4900-BDD3-FBF4F0FA4651}" type="slidenum">
              <a:rPr lang="en-US"/>
              <a:pPr rtl="0"/>
              <a:t>‹#›</a:t>
            </a:fld>
            <a:endParaRPr lang="en-US"/>
          </a:p>
        </p:txBody>
      </p:sp>
    </p:spTree>
    <p:extLst>
      <p:ext uri="{BB962C8B-B14F-4D97-AF65-F5344CB8AC3E}">
        <p14:creationId xmlns:p14="http://schemas.microsoft.com/office/powerpoint/2010/main" val="28273023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fld id="{6AC6F130-F241-47E9-843B-A347BBEA513C}" type="datetimeFigureOut">
              <a:rPr lang="en-GB" smtClean="0"/>
              <a:t>13/07/2023</a:t>
            </a:fld>
            <a:endParaRPr lang="en-GB"/>
          </a:p>
        </p:txBody>
      </p:sp>
      <p:sp>
        <p:nvSpPr>
          <p:cNvPr id="3" name="Footer Placeholder 2"/>
          <p:cNvSpPr>
            <a:spLocks noGrp="1"/>
          </p:cNvSpPr>
          <p:nvPr>
            <p:ph type="ftr" sz="quarter" idx="11"/>
          </p:nvPr>
        </p:nvSpPr>
        <p:spPr/>
        <p:txBody>
          <a:bodyPr rtlCol="0"/>
          <a:lstStyle/>
          <a:p>
            <a:pPr rtl="0"/>
            <a:endParaRPr lang="en-GB"/>
          </a:p>
        </p:txBody>
      </p:sp>
      <p:sp>
        <p:nvSpPr>
          <p:cNvPr id="4" name="Slide Number Placeholder 3"/>
          <p:cNvSpPr>
            <a:spLocks noGrp="1"/>
          </p:cNvSpPr>
          <p:nvPr>
            <p:ph type="sldNum" sz="quarter" idx="12"/>
          </p:nvPr>
        </p:nvSpPr>
        <p:spPr/>
        <p:txBody>
          <a:bodyPr rtlCol="0"/>
          <a:lstStyle/>
          <a:p>
            <a:pPr rtl="0"/>
            <a:fld id="{711ECB09-17C0-410B-A274-E14885496FBE}" type="slidenum">
              <a:rPr lang="en-GB" smtClean="0"/>
              <a:t>‹#›</a:t>
            </a:fld>
            <a:endParaRPr lang="en-GB"/>
          </a:p>
        </p:txBody>
      </p:sp>
    </p:spTree>
    <p:extLst>
      <p:ext uri="{BB962C8B-B14F-4D97-AF65-F5344CB8AC3E}">
        <p14:creationId xmlns:p14="http://schemas.microsoft.com/office/powerpoint/2010/main" val="32881616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a:lvl1pPr>
          </a:lstStyle>
          <a:p>
            <a:pPr rtl="0"/>
            <a:r>
              <a:rPr lang="fr"/>
              <a:t>Click to edit Master title style</a:t>
            </a:r>
            <a:endParaRPr lang="en-GB"/>
          </a:p>
        </p:txBody>
      </p:sp>
      <p:sp>
        <p:nvSpPr>
          <p:cNvPr id="3" name="Content Placeholder 2"/>
          <p:cNvSpPr>
            <a:spLocks noGrp="1"/>
          </p:cNvSpPr>
          <p:nvPr>
            <p:ph idx="1"/>
          </p:nvPr>
        </p:nvSpPr>
        <p:spPr>
          <a:xfrm>
            <a:off x="3575050" y="273050"/>
            <a:ext cx="5111750" cy="5853113"/>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p>
            <a:pPr rtl="0"/>
            <a:fld id="{6AC6F130-F241-47E9-843B-A347BBEA513C}" type="datetimeFigureOut">
              <a:rPr lang="en-GB" smtClean="0"/>
              <a:t>13/07/2023</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711ECB09-17C0-410B-A274-E14885496FBE}" type="slidenum">
              <a:rPr lang="en-GB" smtClean="0"/>
              <a:t>‹#›</a:t>
            </a:fld>
            <a:endParaRPr lang="en-GB"/>
          </a:p>
        </p:txBody>
      </p:sp>
    </p:spTree>
    <p:extLst>
      <p:ext uri="{BB962C8B-B14F-4D97-AF65-F5344CB8AC3E}">
        <p14:creationId xmlns:p14="http://schemas.microsoft.com/office/powerpoint/2010/main" val="37520029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a:lvl1pPr>
          </a:lstStyle>
          <a:p>
            <a:pPr rtl="0"/>
            <a:r>
              <a:rPr lang="fr"/>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GB"/>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p>
            <a:pPr rtl="0"/>
            <a:fld id="{6AC6F130-F241-47E9-843B-A347BBEA513C}" type="datetimeFigureOut">
              <a:rPr lang="en-GB" smtClean="0"/>
              <a:t>13/07/2023</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711ECB09-17C0-410B-A274-E14885496FBE}" type="slidenum">
              <a:rPr lang="en-GB" smtClean="0"/>
              <a:t>‹#›</a:t>
            </a:fld>
            <a:endParaRPr lang="en-GB"/>
          </a:p>
        </p:txBody>
      </p:sp>
    </p:spTree>
    <p:extLst>
      <p:ext uri="{BB962C8B-B14F-4D97-AF65-F5344CB8AC3E}">
        <p14:creationId xmlns:p14="http://schemas.microsoft.com/office/powerpoint/2010/main" val="29400818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4" name="Date Placeholder 3"/>
          <p:cNvSpPr>
            <a:spLocks noGrp="1"/>
          </p:cNvSpPr>
          <p:nvPr>
            <p:ph type="dt" sz="half" idx="10"/>
          </p:nvPr>
        </p:nvSpPr>
        <p:spPr/>
        <p:txBody>
          <a:bodyPr rtlCol="0"/>
          <a:lstStyle/>
          <a:p>
            <a:pPr rtl="0"/>
            <a:fld id="{6AC6F130-F241-47E9-843B-A347BBEA513C}" type="datetimeFigureOut">
              <a:rPr lang="en-GB" smtClean="0"/>
              <a:t>13/07/2023</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711ECB09-17C0-410B-A274-E14885496FBE}" type="slidenum">
              <a:rPr lang="en-GB" smtClean="0"/>
              <a:t>‹#›</a:t>
            </a:fld>
            <a:endParaRPr lang="en-GB"/>
          </a:p>
        </p:txBody>
      </p:sp>
    </p:spTree>
    <p:extLst>
      <p:ext uri="{BB962C8B-B14F-4D97-AF65-F5344CB8AC3E}">
        <p14:creationId xmlns:p14="http://schemas.microsoft.com/office/powerpoint/2010/main" val="18422577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rtlCol="0"/>
          <a:lstStyle/>
          <a:p>
            <a:pPr rtl="0"/>
            <a:r>
              <a:rPr lang="fr"/>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4" name="Date Placeholder 3"/>
          <p:cNvSpPr>
            <a:spLocks noGrp="1"/>
          </p:cNvSpPr>
          <p:nvPr>
            <p:ph type="dt" sz="half" idx="10"/>
          </p:nvPr>
        </p:nvSpPr>
        <p:spPr/>
        <p:txBody>
          <a:bodyPr rtlCol="0"/>
          <a:lstStyle/>
          <a:p>
            <a:pPr rtl="0"/>
            <a:fld id="{6AC6F130-F241-47E9-843B-A347BBEA513C}" type="datetimeFigureOut">
              <a:rPr lang="en-GB" smtClean="0"/>
              <a:t>13/07/2023</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711ECB09-17C0-410B-A274-E14885496FBE}" type="slidenum">
              <a:rPr lang="en-GB" smtClean="0"/>
              <a:t>‹#›</a:t>
            </a:fld>
            <a:endParaRPr lang="en-GB"/>
          </a:p>
        </p:txBody>
      </p:sp>
    </p:spTree>
    <p:extLst>
      <p:ext uri="{BB962C8B-B14F-4D97-AF65-F5344CB8AC3E}">
        <p14:creationId xmlns:p14="http://schemas.microsoft.com/office/powerpoint/2010/main" val="37665597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p:cNvGrpSpPr>
            <a:grpSpLocks/>
          </p:cNvGrpSpPr>
          <p:nvPr userDrawn="1"/>
        </p:nvGrpSpPr>
        <p:grpSpPr bwMode="auto">
          <a:xfrm>
            <a:off x="0" y="0"/>
            <a:ext cx="9153525" cy="6262688"/>
            <a:chOff x="1" y="0"/>
            <a:chExt cx="9153524" cy="6262687"/>
          </a:xfrm>
        </p:grpSpPr>
        <p:pic>
          <p:nvPicPr>
            <p:cNvPr id="5" name="Picture 7" descr="mapBackground10percen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 y="290512"/>
              <a:ext cx="9153524" cy="597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PED_word_topRT_swoosh.png"/>
            <p:cNvPicPr>
              <a:picLocks/>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32100" y="0"/>
              <a:ext cx="632142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WHOlogo_white.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934200" y="609600"/>
              <a:ext cx="16224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Line 18"/>
          <p:cNvSpPr>
            <a:spLocks noChangeShapeType="1"/>
          </p:cNvSpPr>
          <p:nvPr userDrawn="1"/>
        </p:nvSpPr>
        <p:spPr bwMode="auto">
          <a:xfrm>
            <a:off x="474663" y="990600"/>
            <a:ext cx="5249862" cy="0"/>
          </a:xfrm>
          <a:prstGeom prst="line">
            <a:avLst/>
          </a:prstGeom>
          <a:noFill/>
          <a:ln w="6350">
            <a:solidFill>
              <a:schemeClr val="tx1"/>
            </a:solidFill>
            <a:prstDash val="solid"/>
            <a:round/>
            <a:headEnd/>
            <a:tailEnd/>
          </a:ln>
          <a:effectLst/>
        </p:spPr>
        <p:txBody>
          <a:bodyPr rtlCol="0"/>
          <a:lstStyle/>
          <a:p>
            <a:pPr algn="ctr" rtl="0"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
        <p:nvSpPr>
          <p:cNvPr id="2" name="Title 1"/>
          <p:cNvSpPr>
            <a:spLocks noGrp="1"/>
          </p:cNvSpPr>
          <p:nvPr>
            <p:ph type="ctrTitle"/>
          </p:nvPr>
        </p:nvSpPr>
        <p:spPr>
          <a:xfrm>
            <a:off x="685800" y="2130425"/>
            <a:ext cx="7772400" cy="1470025"/>
          </a:xfrm>
        </p:spPr>
        <p:txBody>
          <a:bodyPr rtlCol="0">
            <a:normAutofit/>
          </a:bodyPr>
          <a:lstStyle>
            <a:lvl1pPr algn="l" rtl="0" eaLnBrk="1" fontAlgn="base" hangingPunct="1">
              <a:spcBef>
                <a:spcPct val="0"/>
              </a:spcBef>
              <a:spcAft>
                <a:spcPct val="0"/>
              </a:spcAft>
              <a:defRPr lang="en-GB" sz="4400" b="0" kern="1200" cap="none" baseline="0" dirty="0">
                <a:solidFill>
                  <a:srgbClr val="045F9C"/>
                </a:solidFill>
                <a:latin typeface="+mj-lt"/>
                <a:ea typeface="MS PGothic" panose="020B0600070205080204" pitchFamily="34" charset="-128"/>
                <a:cs typeface="Arial" pitchFamily="34" charset="0"/>
              </a:defRPr>
            </a:lvl1pPr>
          </a:lstStyle>
          <a:p>
            <a:pPr rtl="0"/>
            <a:r>
              <a:rPr lang="fr"/>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rtlCol="0">
            <a:normAutofit/>
          </a:bodyPr>
          <a:lstStyle>
            <a:lvl1pPr marL="0" indent="0" algn="ctr" rtl="0" eaLnBrk="1" fontAlgn="base" hangingPunct="1">
              <a:lnSpc>
                <a:spcPts val="3200"/>
              </a:lnSpc>
              <a:spcBef>
                <a:spcPct val="0"/>
              </a:spcBef>
              <a:spcAft>
                <a:spcPct val="0"/>
              </a:spcAft>
              <a:buNone/>
              <a:defRPr lang="en-GB" sz="2400" b="0" kern="1200" dirty="0">
                <a:solidFill>
                  <a:srgbClr val="BD202E"/>
                </a:solidFill>
                <a:latin typeface="Arial" pitchFamily="34" charset="0"/>
                <a:ea typeface="MS PGothic" panose="020B0600070205080204" pitchFamily="34" charset="-128"/>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fr"/>
              <a:t>Click to edit Master subtitle style</a:t>
            </a:r>
            <a:endParaRPr lang="en-GB" dirty="0"/>
          </a:p>
        </p:txBody>
      </p:sp>
      <p:sp>
        <p:nvSpPr>
          <p:cNvPr id="9" name="Date Placeholder 3"/>
          <p:cNvSpPr>
            <a:spLocks noGrp="1"/>
          </p:cNvSpPr>
          <p:nvPr>
            <p:ph type="dt" sz="half" idx="10"/>
          </p:nvPr>
        </p:nvSpPr>
        <p:spPr/>
        <p:txBody>
          <a:bodyPr rtlCol="0"/>
          <a:lstStyle>
            <a:lvl1pPr>
              <a:defRPr>
                <a:latin typeface="Arial" charset="0"/>
              </a:defRPr>
            </a:lvl1pPr>
          </a:lstStyle>
          <a:p>
            <a:pPr rtl="0">
              <a:defRPr/>
            </a:pPr>
            <a:fld id="{4FD1758A-D569-4489-B667-AEF25A20F2B8}" type="datetimeFigureOut">
              <a:rPr lang="en-GB"/>
              <a:pPr rtl="0">
                <a:defRPr/>
              </a:pPr>
              <a:t>13/07/2023</a:t>
            </a:fld>
            <a:endParaRPr lang="en-GB"/>
          </a:p>
        </p:txBody>
      </p:sp>
      <p:sp>
        <p:nvSpPr>
          <p:cNvPr id="10" name="Footer Placeholder 4"/>
          <p:cNvSpPr>
            <a:spLocks noGrp="1"/>
          </p:cNvSpPr>
          <p:nvPr>
            <p:ph type="ftr" sz="quarter" idx="11"/>
          </p:nvPr>
        </p:nvSpPr>
        <p:spPr/>
        <p:txBody>
          <a:bodyPr rtlCol="0"/>
          <a:lstStyle>
            <a:lvl1pPr>
              <a:defRPr>
                <a:latin typeface="Arial" charset="0"/>
              </a:defRPr>
            </a:lvl1pPr>
          </a:lstStyle>
          <a:p>
            <a:pPr rtl="0">
              <a:defRPr/>
            </a:pPr>
            <a:endParaRPr lang="en-GB"/>
          </a:p>
        </p:txBody>
      </p:sp>
      <p:sp>
        <p:nvSpPr>
          <p:cNvPr id="11" name="Slide Number Placeholder 5"/>
          <p:cNvSpPr>
            <a:spLocks noGrp="1"/>
          </p:cNvSpPr>
          <p:nvPr>
            <p:ph type="sldNum" sz="quarter" idx="12"/>
          </p:nvPr>
        </p:nvSpPr>
        <p:spPr/>
        <p:txBody>
          <a:bodyPr rtlCol="0"/>
          <a:lstStyle>
            <a:lvl1pPr>
              <a:defRPr>
                <a:latin typeface="Arial" charset="0"/>
              </a:defRPr>
            </a:lvl1pPr>
          </a:lstStyle>
          <a:p>
            <a:pPr rtl="0">
              <a:defRPr/>
            </a:pPr>
            <a:fld id="{11C7FE09-7CB3-47E3-8092-AFA447D2999F}" type="slidenum">
              <a:rPr lang="en-GB"/>
              <a:pPr rtl="0">
                <a:defRPr/>
              </a:pPr>
              <a:t>‹#›</a:t>
            </a:fld>
            <a:endParaRPr lang="en-GB"/>
          </a:p>
        </p:txBody>
      </p:sp>
    </p:spTree>
    <p:extLst>
      <p:ext uri="{BB962C8B-B14F-4D97-AF65-F5344CB8AC3E}">
        <p14:creationId xmlns:p14="http://schemas.microsoft.com/office/powerpoint/2010/main" val="38947916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Content Placeholder 2"/>
          <p:cNvSpPr>
            <a:spLocks noGrp="1"/>
          </p:cNvSpPr>
          <p:nvPr>
            <p:ph idx="1"/>
          </p:nvPr>
        </p:nvSpPr>
        <p:spPr/>
        <p:txBody>
          <a:bodyPr rtlCol="0"/>
          <a:lstStyle>
            <a:lvl1pPr marL="342900" indent="-342900">
              <a:defRPr lang="en-US" sz="2400" dirty="0" smtClean="0">
                <a:solidFill>
                  <a:srgbClr val="000066"/>
                </a:solidFill>
                <a:latin typeface="+mn-lt"/>
                <a:ea typeface="+mn-ea"/>
                <a:cs typeface="+mn-cs"/>
              </a:defRPr>
            </a:lvl1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dirty="0"/>
          </a:p>
        </p:txBody>
      </p:sp>
      <p:sp>
        <p:nvSpPr>
          <p:cNvPr id="4" name="Date Placeholder 3"/>
          <p:cNvSpPr>
            <a:spLocks noGrp="1"/>
          </p:cNvSpPr>
          <p:nvPr>
            <p:ph type="dt" sz="half" idx="10"/>
          </p:nvPr>
        </p:nvSpPr>
        <p:spPr/>
        <p:txBody>
          <a:bodyPr rtlCol="0"/>
          <a:lstStyle>
            <a:lvl1pPr>
              <a:defRPr>
                <a:latin typeface="Arial" charset="0"/>
              </a:defRPr>
            </a:lvl1pPr>
          </a:lstStyle>
          <a:p>
            <a:pPr rtl="0">
              <a:defRPr/>
            </a:pPr>
            <a:fld id="{9D3C39BA-9A41-4BF5-9B88-7BC45D4D0F5D}" type="datetimeFigureOut">
              <a:rPr lang="en-GB"/>
              <a:pPr rtl="0">
                <a:defRPr/>
              </a:pPr>
              <a:t>13/07/2023</a:t>
            </a:fld>
            <a:endParaRPr lang="en-GB"/>
          </a:p>
        </p:txBody>
      </p:sp>
      <p:sp>
        <p:nvSpPr>
          <p:cNvPr id="5" name="Footer Placeholder 4"/>
          <p:cNvSpPr>
            <a:spLocks noGrp="1"/>
          </p:cNvSpPr>
          <p:nvPr>
            <p:ph type="ftr" sz="quarter" idx="11"/>
          </p:nvPr>
        </p:nvSpPr>
        <p:spPr/>
        <p:txBody>
          <a:bodyPr rtlCol="0"/>
          <a:lstStyle>
            <a:lvl1pPr>
              <a:defRPr>
                <a:latin typeface="Arial" charset="0"/>
              </a:defRPr>
            </a:lvl1pPr>
          </a:lstStyle>
          <a:p>
            <a:pPr rtl="0">
              <a:defRPr/>
            </a:pPr>
            <a:endParaRPr lang="en-GB"/>
          </a:p>
        </p:txBody>
      </p:sp>
      <p:sp>
        <p:nvSpPr>
          <p:cNvPr id="6" name="Slide Number Placeholder 5"/>
          <p:cNvSpPr>
            <a:spLocks noGrp="1"/>
          </p:cNvSpPr>
          <p:nvPr>
            <p:ph type="sldNum" sz="quarter" idx="12"/>
          </p:nvPr>
        </p:nvSpPr>
        <p:spPr/>
        <p:txBody>
          <a:bodyPr rtlCol="0"/>
          <a:lstStyle>
            <a:lvl1pPr>
              <a:defRPr>
                <a:latin typeface="Arial" charset="0"/>
              </a:defRPr>
            </a:lvl1pPr>
          </a:lstStyle>
          <a:p>
            <a:pPr rtl="0">
              <a:defRPr/>
            </a:pPr>
            <a:fld id="{945159C1-5386-4A92-B5B7-133282D080A6}" type="slidenum">
              <a:rPr lang="en-GB"/>
              <a:pPr rtl="0">
                <a:defRPr/>
              </a:pPr>
              <a:t>‹#›</a:t>
            </a:fld>
            <a:endParaRPr lang="en-GB"/>
          </a:p>
        </p:txBody>
      </p:sp>
    </p:spTree>
    <p:extLst>
      <p:ext uri="{BB962C8B-B14F-4D97-AF65-F5344CB8AC3E}">
        <p14:creationId xmlns:p14="http://schemas.microsoft.com/office/powerpoint/2010/main" val="32862845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rtlCol="0" anchor="t"/>
          <a:lstStyle>
            <a:lvl1pPr algn="l">
              <a:defRPr lang="en-GB" sz="4000" b="1" kern="1200" cap="all" dirty="0">
                <a:solidFill>
                  <a:srgbClr val="045F9C"/>
                </a:solidFill>
                <a:latin typeface="+mj-lt"/>
                <a:ea typeface="MS PGothic" panose="020B0600070205080204" pitchFamily="34" charset="-128"/>
                <a:cs typeface="Arial" pitchFamily="34" charset="0"/>
              </a:defRPr>
            </a:lvl1pPr>
          </a:lstStyle>
          <a:p>
            <a:pPr rtl="0"/>
            <a:r>
              <a:rPr lang="fr"/>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rtlCol="0" anchor="b">
            <a:normAutofit/>
          </a:bodyPr>
          <a:lstStyle>
            <a:lvl1pPr marL="0" indent="0">
              <a:buNone/>
              <a:defRPr lang="en-US" sz="3000" b="1" kern="1200" dirty="0" smtClean="0">
                <a:solidFill>
                  <a:srgbClr val="BD202E"/>
                </a:solidFill>
                <a:latin typeface="Arial" pitchFamily="34" charset="0"/>
                <a:ea typeface="MS PGothic" panose="020B0600070205080204" pitchFamily="34" charset="-128"/>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fr"/>
              <a:t>Click to edit Master text styles</a:t>
            </a:r>
          </a:p>
        </p:txBody>
      </p:sp>
      <p:sp>
        <p:nvSpPr>
          <p:cNvPr id="4" name="Date Placeholder 3"/>
          <p:cNvSpPr>
            <a:spLocks noGrp="1"/>
          </p:cNvSpPr>
          <p:nvPr>
            <p:ph type="dt" sz="half" idx="10"/>
          </p:nvPr>
        </p:nvSpPr>
        <p:spPr/>
        <p:txBody>
          <a:bodyPr rtlCol="0"/>
          <a:lstStyle>
            <a:lvl1pPr>
              <a:defRPr>
                <a:latin typeface="Arial" charset="0"/>
              </a:defRPr>
            </a:lvl1pPr>
          </a:lstStyle>
          <a:p>
            <a:pPr rtl="0">
              <a:defRPr/>
            </a:pPr>
            <a:fld id="{2F63D5EF-8301-4D89-BC36-1DA8C57F4693}" type="datetimeFigureOut">
              <a:rPr lang="en-GB"/>
              <a:pPr rtl="0">
                <a:defRPr/>
              </a:pPr>
              <a:t>13/07/2023</a:t>
            </a:fld>
            <a:endParaRPr lang="en-GB"/>
          </a:p>
        </p:txBody>
      </p:sp>
      <p:sp>
        <p:nvSpPr>
          <p:cNvPr id="5" name="Footer Placeholder 4"/>
          <p:cNvSpPr>
            <a:spLocks noGrp="1"/>
          </p:cNvSpPr>
          <p:nvPr>
            <p:ph type="ftr" sz="quarter" idx="11"/>
          </p:nvPr>
        </p:nvSpPr>
        <p:spPr/>
        <p:txBody>
          <a:bodyPr rtlCol="0"/>
          <a:lstStyle>
            <a:lvl1pPr>
              <a:defRPr>
                <a:latin typeface="Arial" charset="0"/>
              </a:defRPr>
            </a:lvl1pPr>
          </a:lstStyle>
          <a:p>
            <a:pPr rtl="0">
              <a:defRPr/>
            </a:pPr>
            <a:endParaRPr lang="en-GB"/>
          </a:p>
        </p:txBody>
      </p:sp>
      <p:sp>
        <p:nvSpPr>
          <p:cNvPr id="6" name="Slide Number Placeholder 5"/>
          <p:cNvSpPr>
            <a:spLocks noGrp="1"/>
          </p:cNvSpPr>
          <p:nvPr>
            <p:ph type="sldNum" sz="quarter" idx="12"/>
          </p:nvPr>
        </p:nvSpPr>
        <p:spPr/>
        <p:txBody>
          <a:bodyPr rtlCol="0"/>
          <a:lstStyle>
            <a:lvl1pPr>
              <a:defRPr>
                <a:latin typeface="Arial" charset="0"/>
              </a:defRPr>
            </a:lvl1pPr>
          </a:lstStyle>
          <a:p>
            <a:pPr rtl="0">
              <a:defRPr/>
            </a:pPr>
            <a:fld id="{6598A6A5-41CB-4A69-8F34-5E2A6B51BF9D}" type="slidenum">
              <a:rPr lang="en-GB"/>
              <a:pPr rtl="0">
                <a:defRPr/>
              </a:pPr>
              <a:t>‹#›</a:t>
            </a:fld>
            <a:endParaRPr lang="en-GB"/>
          </a:p>
        </p:txBody>
      </p:sp>
    </p:spTree>
    <p:extLst>
      <p:ext uri="{BB962C8B-B14F-4D97-AF65-F5344CB8AC3E}">
        <p14:creationId xmlns:p14="http://schemas.microsoft.com/office/powerpoint/2010/main" val="27082371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rtlCol="0"/>
          <a:lstStyle>
            <a:lvl1pPr marL="342900" indent="-342900">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dirty="0"/>
          </a:p>
        </p:txBody>
      </p:sp>
      <p:sp>
        <p:nvSpPr>
          <p:cNvPr id="4" name="Content Placeholder 3"/>
          <p:cNvSpPr>
            <a:spLocks noGrp="1"/>
          </p:cNvSpPr>
          <p:nvPr>
            <p:ph sz="half" idx="2"/>
          </p:nvPr>
        </p:nvSpPr>
        <p:spPr>
          <a:xfrm>
            <a:off x="4648200" y="1600200"/>
            <a:ext cx="4038600" cy="4525963"/>
          </a:xfrm>
        </p:spPr>
        <p:txBody>
          <a:bodyPr rtlCol="0"/>
          <a:lstStyle>
            <a:lvl1pPr>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dirty="0"/>
          </a:p>
        </p:txBody>
      </p:sp>
      <p:sp>
        <p:nvSpPr>
          <p:cNvPr id="5" name="Date Placeholder 4"/>
          <p:cNvSpPr>
            <a:spLocks noGrp="1"/>
          </p:cNvSpPr>
          <p:nvPr>
            <p:ph type="dt" sz="half" idx="10"/>
          </p:nvPr>
        </p:nvSpPr>
        <p:spPr/>
        <p:txBody>
          <a:bodyPr rtlCol="0"/>
          <a:lstStyle>
            <a:lvl1pPr>
              <a:defRPr>
                <a:latin typeface="Arial" charset="0"/>
              </a:defRPr>
            </a:lvl1pPr>
          </a:lstStyle>
          <a:p>
            <a:pPr rtl="0">
              <a:defRPr/>
            </a:pPr>
            <a:fld id="{BFAD577B-3A73-4E06-8875-6E02511E6EEC}" type="datetimeFigureOut">
              <a:rPr lang="en-GB"/>
              <a:pPr rtl="0">
                <a:defRPr/>
              </a:pPr>
              <a:t>13/07/2023</a:t>
            </a:fld>
            <a:endParaRPr lang="en-GB"/>
          </a:p>
        </p:txBody>
      </p:sp>
      <p:sp>
        <p:nvSpPr>
          <p:cNvPr id="6" name="Footer Placeholder 5"/>
          <p:cNvSpPr>
            <a:spLocks noGrp="1"/>
          </p:cNvSpPr>
          <p:nvPr>
            <p:ph type="ftr" sz="quarter" idx="11"/>
          </p:nvPr>
        </p:nvSpPr>
        <p:spPr/>
        <p:txBody>
          <a:bodyPr rtlCol="0"/>
          <a:lstStyle>
            <a:lvl1pPr>
              <a:defRPr>
                <a:latin typeface="Arial" charset="0"/>
              </a:defRPr>
            </a:lvl1pPr>
          </a:lstStyle>
          <a:p>
            <a:pPr rtl="0">
              <a:defRPr/>
            </a:pPr>
            <a:endParaRPr lang="en-GB"/>
          </a:p>
        </p:txBody>
      </p:sp>
      <p:sp>
        <p:nvSpPr>
          <p:cNvPr id="7" name="Slide Number Placeholder 6"/>
          <p:cNvSpPr>
            <a:spLocks noGrp="1"/>
          </p:cNvSpPr>
          <p:nvPr>
            <p:ph type="sldNum" sz="quarter" idx="12"/>
          </p:nvPr>
        </p:nvSpPr>
        <p:spPr/>
        <p:txBody>
          <a:bodyPr rtlCol="0"/>
          <a:lstStyle>
            <a:lvl1pPr>
              <a:defRPr>
                <a:latin typeface="Arial" charset="0"/>
              </a:defRPr>
            </a:lvl1pPr>
          </a:lstStyle>
          <a:p>
            <a:pPr rtl="0">
              <a:defRPr/>
            </a:pPr>
            <a:fld id="{6FA73A74-389E-4056-B55E-6F4AFEF22925}" type="slidenum">
              <a:rPr lang="en-GB"/>
              <a:pPr rtl="0">
                <a:defRPr/>
              </a:pPr>
              <a:t>‹#›</a:t>
            </a:fld>
            <a:endParaRPr lang="en-GB"/>
          </a:p>
        </p:txBody>
      </p:sp>
    </p:spTree>
    <p:extLst>
      <p:ext uri="{BB962C8B-B14F-4D97-AF65-F5344CB8AC3E}">
        <p14:creationId xmlns:p14="http://schemas.microsoft.com/office/powerpoint/2010/main" val="42317355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dirty="0"/>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7" name="Date Placeholder 6"/>
          <p:cNvSpPr>
            <a:spLocks noGrp="1"/>
          </p:cNvSpPr>
          <p:nvPr>
            <p:ph type="dt" sz="half" idx="10"/>
          </p:nvPr>
        </p:nvSpPr>
        <p:spPr/>
        <p:txBody>
          <a:bodyPr rtlCol="0"/>
          <a:lstStyle>
            <a:lvl1pPr>
              <a:defRPr>
                <a:latin typeface="Arial" charset="0"/>
              </a:defRPr>
            </a:lvl1pPr>
          </a:lstStyle>
          <a:p>
            <a:pPr rtl="0">
              <a:defRPr/>
            </a:pPr>
            <a:fld id="{131D37C9-6C6B-471A-9C2A-8ABA5ADF797F}" type="datetimeFigureOut">
              <a:rPr lang="en-GB"/>
              <a:pPr rtl="0">
                <a:defRPr/>
              </a:pPr>
              <a:t>13/07/2023</a:t>
            </a:fld>
            <a:endParaRPr lang="en-GB"/>
          </a:p>
        </p:txBody>
      </p:sp>
      <p:sp>
        <p:nvSpPr>
          <p:cNvPr id="8" name="Footer Placeholder 7"/>
          <p:cNvSpPr>
            <a:spLocks noGrp="1"/>
          </p:cNvSpPr>
          <p:nvPr>
            <p:ph type="ftr" sz="quarter" idx="11"/>
          </p:nvPr>
        </p:nvSpPr>
        <p:spPr/>
        <p:txBody>
          <a:bodyPr rtlCol="0"/>
          <a:lstStyle>
            <a:lvl1pPr>
              <a:defRPr>
                <a:latin typeface="Arial" charset="0"/>
              </a:defRPr>
            </a:lvl1pPr>
          </a:lstStyle>
          <a:p>
            <a:pPr rtl="0">
              <a:defRPr/>
            </a:pPr>
            <a:endParaRPr lang="en-GB"/>
          </a:p>
        </p:txBody>
      </p:sp>
      <p:sp>
        <p:nvSpPr>
          <p:cNvPr id="9" name="Slide Number Placeholder 8"/>
          <p:cNvSpPr>
            <a:spLocks noGrp="1"/>
          </p:cNvSpPr>
          <p:nvPr>
            <p:ph type="sldNum" sz="quarter" idx="12"/>
          </p:nvPr>
        </p:nvSpPr>
        <p:spPr/>
        <p:txBody>
          <a:bodyPr rtlCol="0"/>
          <a:lstStyle>
            <a:lvl1pPr>
              <a:defRPr>
                <a:latin typeface="Arial" charset="0"/>
              </a:defRPr>
            </a:lvl1pPr>
          </a:lstStyle>
          <a:p>
            <a:pPr rtl="0">
              <a:defRPr/>
            </a:pPr>
            <a:fld id="{5DB63D29-FBF3-4EFD-8347-646EF1048F6D}" type="slidenum">
              <a:rPr lang="en-GB"/>
              <a:pPr rtl="0">
                <a:defRPr/>
              </a:pPr>
              <a:t>‹#›</a:t>
            </a:fld>
            <a:endParaRPr lang="en-GB"/>
          </a:p>
        </p:txBody>
      </p:sp>
    </p:spTree>
    <p:extLst>
      <p:ext uri="{BB962C8B-B14F-4D97-AF65-F5344CB8AC3E}">
        <p14:creationId xmlns:p14="http://schemas.microsoft.com/office/powerpoint/2010/main" val="2107377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US" dirty="0"/>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US" dirty="0"/>
          </a:p>
        </p:txBody>
      </p:sp>
      <p:sp>
        <p:nvSpPr>
          <p:cNvPr id="4" name="Footer Placeholder 4"/>
          <p:cNvSpPr>
            <a:spLocks noGrp="1"/>
          </p:cNvSpPr>
          <p:nvPr>
            <p:ph type="ftr" sz="quarter" idx="10"/>
          </p:nvPr>
        </p:nvSpPr>
        <p:spPr/>
        <p:txBody>
          <a:bodyPr rtlCol="0"/>
          <a:lstStyle>
            <a:lvl1pPr>
              <a:defRPr smtClean="0"/>
            </a:lvl1pPr>
          </a:lstStyle>
          <a:p>
            <a:pPr rtl="0"/>
            <a:endParaRPr lang="en-US"/>
          </a:p>
        </p:txBody>
      </p:sp>
      <p:sp>
        <p:nvSpPr>
          <p:cNvPr id="5" name="Slide Number Placeholder 5"/>
          <p:cNvSpPr>
            <a:spLocks noGrp="1"/>
          </p:cNvSpPr>
          <p:nvPr>
            <p:ph type="sldNum" sz="quarter" idx="11"/>
          </p:nvPr>
        </p:nvSpPr>
        <p:spPr>
          <a:xfrm>
            <a:off x="8382000" y="6481763"/>
            <a:ext cx="609600" cy="365125"/>
          </a:xfrm>
        </p:spPr>
        <p:txBody>
          <a:bodyPr rtlCol="0"/>
          <a:lstStyle>
            <a:lvl1pPr>
              <a:defRPr/>
            </a:lvl1pPr>
          </a:lstStyle>
          <a:p>
            <a:pPr rtl="0"/>
            <a:fld id="{A710C3AC-2753-431F-B300-29CC644D809A}" type="slidenum">
              <a:rPr lang="en-US"/>
              <a:pPr rtl="0"/>
              <a:t>‹#›</a:t>
            </a:fld>
            <a:endParaRPr lang="en-US"/>
          </a:p>
        </p:txBody>
      </p:sp>
    </p:spTree>
    <p:extLst>
      <p:ext uri="{BB962C8B-B14F-4D97-AF65-F5344CB8AC3E}">
        <p14:creationId xmlns:p14="http://schemas.microsoft.com/office/powerpoint/2010/main" val="42598282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Date Placeholder 2"/>
          <p:cNvSpPr>
            <a:spLocks noGrp="1"/>
          </p:cNvSpPr>
          <p:nvPr>
            <p:ph type="dt" sz="half" idx="10"/>
          </p:nvPr>
        </p:nvSpPr>
        <p:spPr/>
        <p:txBody>
          <a:bodyPr rtlCol="0"/>
          <a:lstStyle>
            <a:lvl1pPr>
              <a:defRPr>
                <a:latin typeface="Arial" charset="0"/>
              </a:defRPr>
            </a:lvl1pPr>
          </a:lstStyle>
          <a:p>
            <a:pPr rtl="0">
              <a:defRPr/>
            </a:pPr>
            <a:fld id="{72551734-FEF6-4EB1-9F30-5FF39E96D296}" type="datetimeFigureOut">
              <a:rPr lang="en-GB"/>
              <a:pPr rtl="0">
                <a:defRPr/>
              </a:pPr>
              <a:t>13/07/2023</a:t>
            </a:fld>
            <a:endParaRPr lang="en-GB"/>
          </a:p>
        </p:txBody>
      </p:sp>
      <p:sp>
        <p:nvSpPr>
          <p:cNvPr id="4" name="Footer Placeholder 3"/>
          <p:cNvSpPr>
            <a:spLocks noGrp="1"/>
          </p:cNvSpPr>
          <p:nvPr>
            <p:ph type="ftr" sz="quarter" idx="11"/>
          </p:nvPr>
        </p:nvSpPr>
        <p:spPr/>
        <p:txBody>
          <a:bodyPr rtlCol="0"/>
          <a:lstStyle>
            <a:lvl1pPr>
              <a:defRPr>
                <a:latin typeface="Arial" charset="0"/>
              </a:defRPr>
            </a:lvl1pPr>
          </a:lstStyle>
          <a:p>
            <a:pPr rtl="0">
              <a:defRPr/>
            </a:pPr>
            <a:endParaRPr lang="en-GB"/>
          </a:p>
        </p:txBody>
      </p:sp>
      <p:sp>
        <p:nvSpPr>
          <p:cNvPr id="5" name="Slide Number Placeholder 4"/>
          <p:cNvSpPr>
            <a:spLocks noGrp="1"/>
          </p:cNvSpPr>
          <p:nvPr>
            <p:ph type="sldNum" sz="quarter" idx="12"/>
          </p:nvPr>
        </p:nvSpPr>
        <p:spPr/>
        <p:txBody>
          <a:bodyPr rtlCol="0"/>
          <a:lstStyle>
            <a:lvl1pPr>
              <a:defRPr>
                <a:latin typeface="Arial" charset="0"/>
              </a:defRPr>
            </a:lvl1pPr>
          </a:lstStyle>
          <a:p>
            <a:pPr rtl="0">
              <a:defRPr/>
            </a:pPr>
            <a:fld id="{65BA71B7-0CA1-4A71-806E-D9FBBF348487}" type="slidenum">
              <a:rPr lang="en-GB"/>
              <a:pPr rtl="0">
                <a:defRPr/>
              </a:pPr>
              <a:t>‹#›</a:t>
            </a:fld>
            <a:endParaRPr lang="en-GB"/>
          </a:p>
        </p:txBody>
      </p:sp>
    </p:spTree>
    <p:extLst>
      <p:ext uri="{BB962C8B-B14F-4D97-AF65-F5344CB8AC3E}">
        <p14:creationId xmlns:p14="http://schemas.microsoft.com/office/powerpoint/2010/main" val="34481184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lvl1pPr>
              <a:defRPr>
                <a:latin typeface="Arial" charset="0"/>
              </a:defRPr>
            </a:lvl1pPr>
          </a:lstStyle>
          <a:p>
            <a:pPr rtl="0">
              <a:defRPr/>
            </a:pPr>
            <a:fld id="{A210C609-204F-491D-8E4A-B8BC310424C9}" type="datetimeFigureOut">
              <a:rPr lang="en-GB"/>
              <a:pPr rtl="0">
                <a:defRPr/>
              </a:pPr>
              <a:t>13/07/2023</a:t>
            </a:fld>
            <a:endParaRPr lang="en-GB"/>
          </a:p>
        </p:txBody>
      </p:sp>
      <p:sp>
        <p:nvSpPr>
          <p:cNvPr id="3" name="Footer Placeholder 2"/>
          <p:cNvSpPr>
            <a:spLocks noGrp="1"/>
          </p:cNvSpPr>
          <p:nvPr>
            <p:ph type="ftr" sz="quarter" idx="11"/>
          </p:nvPr>
        </p:nvSpPr>
        <p:spPr/>
        <p:txBody>
          <a:bodyPr rtlCol="0"/>
          <a:lstStyle>
            <a:lvl1pPr>
              <a:defRPr>
                <a:latin typeface="Arial" charset="0"/>
              </a:defRPr>
            </a:lvl1pPr>
          </a:lstStyle>
          <a:p>
            <a:pPr rtl="0">
              <a:defRPr/>
            </a:pPr>
            <a:endParaRPr lang="en-GB"/>
          </a:p>
        </p:txBody>
      </p:sp>
      <p:sp>
        <p:nvSpPr>
          <p:cNvPr id="4" name="Slide Number Placeholder 3"/>
          <p:cNvSpPr>
            <a:spLocks noGrp="1"/>
          </p:cNvSpPr>
          <p:nvPr>
            <p:ph type="sldNum" sz="quarter" idx="12"/>
          </p:nvPr>
        </p:nvSpPr>
        <p:spPr/>
        <p:txBody>
          <a:bodyPr rtlCol="0"/>
          <a:lstStyle>
            <a:lvl1pPr>
              <a:defRPr>
                <a:latin typeface="Arial" charset="0"/>
              </a:defRPr>
            </a:lvl1pPr>
          </a:lstStyle>
          <a:p>
            <a:pPr rtl="0">
              <a:defRPr/>
            </a:pPr>
            <a:fld id="{F6AAA61E-2098-4469-9B40-E9F03C77C19D}" type="slidenum">
              <a:rPr lang="en-GB"/>
              <a:pPr rtl="0">
                <a:defRPr/>
              </a:pPr>
              <a:t>‹#›</a:t>
            </a:fld>
            <a:endParaRPr lang="en-GB"/>
          </a:p>
        </p:txBody>
      </p:sp>
    </p:spTree>
    <p:extLst>
      <p:ext uri="{BB962C8B-B14F-4D97-AF65-F5344CB8AC3E}">
        <p14:creationId xmlns:p14="http://schemas.microsoft.com/office/powerpoint/2010/main" val="14399649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a:lvl1pPr>
          </a:lstStyle>
          <a:p>
            <a:pPr rtl="0"/>
            <a:r>
              <a:rPr lang="fr"/>
              <a:t>Click to edit Master title style</a:t>
            </a:r>
            <a:endParaRPr lang="en-GB"/>
          </a:p>
        </p:txBody>
      </p:sp>
      <p:sp>
        <p:nvSpPr>
          <p:cNvPr id="3" name="Content Placeholder 2"/>
          <p:cNvSpPr>
            <a:spLocks noGrp="1"/>
          </p:cNvSpPr>
          <p:nvPr>
            <p:ph idx="1"/>
          </p:nvPr>
        </p:nvSpPr>
        <p:spPr>
          <a:xfrm>
            <a:off x="3575050" y="273050"/>
            <a:ext cx="5111750" cy="5853113"/>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lvl1pPr>
              <a:defRPr>
                <a:latin typeface="Arial" charset="0"/>
              </a:defRPr>
            </a:lvl1pPr>
          </a:lstStyle>
          <a:p>
            <a:pPr rtl="0">
              <a:defRPr/>
            </a:pPr>
            <a:fld id="{D4C4C126-17F1-4C5C-B432-7CEDE7264F23}" type="datetimeFigureOut">
              <a:rPr lang="en-GB"/>
              <a:pPr rtl="0">
                <a:defRPr/>
              </a:pPr>
              <a:t>13/07/2023</a:t>
            </a:fld>
            <a:endParaRPr lang="en-GB"/>
          </a:p>
        </p:txBody>
      </p:sp>
      <p:sp>
        <p:nvSpPr>
          <p:cNvPr id="6" name="Footer Placeholder 5"/>
          <p:cNvSpPr>
            <a:spLocks noGrp="1"/>
          </p:cNvSpPr>
          <p:nvPr>
            <p:ph type="ftr" sz="quarter" idx="11"/>
          </p:nvPr>
        </p:nvSpPr>
        <p:spPr/>
        <p:txBody>
          <a:bodyPr rtlCol="0"/>
          <a:lstStyle>
            <a:lvl1pPr>
              <a:defRPr>
                <a:latin typeface="Arial" charset="0"/>
              </a:defRPr>
            </a:lvl1pPr>
          </a:lstStyle>
          <a:p>
            <a:pPr rtl="0">
              <a:defRPr/>
            </a:pPr>
            <a:endParaRPr lang="en-GB"/>
          </a:p>
        </p:txBody>
      </p:sp>
      <p:sp>
        <p:nvSpPr>
          <p:cNvPr id="7" name="Slide Number Placeholder 6"/>
          <p:cNvSpPr>
            <a:spLocks noGrp="1"/>
          </p:cNvSpPr>
          <p:nvPr>
            <p:ph type="sldNum" sz="quarter" idx="12"/>
          </p:nvPr>
        </p:nvSpPr>
        <p:spPr/>
        <p:txBody>
          <a:bodyPr rtlCol="0"/>
          <a:lstStyle>
            <a:lvl1pPr>
              <a:defRPr>
                <a:latin typeface="Arial" charset="0"/>
              </a:defRPr>
            </a:lvl1pPr>
          </a:lstStyle>
          <a:p>
            <a:pPr rtl="0">
              <a:defRPr/>
            </a:pPr>
            <a:fld id="{E1ABFCCC-CF7D-4489-B841-1321AC6C714E}" type="slidenum">
              <a:rPr lang="en-GB"/>
              <a:pPr rtl="0">
                <a:defRPr/>
              </a:pPr>
              <a:t>‹#›</a:t>
            </a:fld>
            <a:endParaRPr lang="en-GB"/>
          </a:p>
        </p:txBody>
      </p:sp>
    </p:spTree>
    <p:extLst>
      <p:ext uri="{BB962C8B-B14F-4D97-AF65-F5344CB8AC3E}">
        <p14:creationId xmlns:p14="http://schemas.microsoft.com/office/powerpoint/2010/main" val="14857761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a:lvl1pPr>
          </a:lstStyle>
          <a:p>
            <a:pPr rtl="0"/>
            <a:r>
              <a:rPr lang="fr"/>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rtl="0"/>
            <a:endParaRPr lang="en-GB" noProof="0"/>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Date Placeholder 4"/>
          <p:cNvSpPr>
            <a:spLocks noGrp="1"/>
          </p:cNvSpPr>
          <p:nvPr>
            <p:ph type="dt" sz="half" idx="10"/>
          </p:nvPr>
        </p:nvSpPr>
        <p:spPr/>
        <p:txBody>
          <a:bodyPr rtlCol="0"/>
          <a:lstStyle>
            <a:lvl1pPr>
              <a:defRPr>
                <a:latin typeface="Arial" charset="0"/>
              </a:defRPr>
            </a:lvl1pPr>
          </a:lstStyle>
          <a:p>
            <a:pPr rtl="0">
              <a:defRPr/>
            </a:pPr>
            <a:fld id="{31D7E472-3551-4913-B5FB-C5E2C30FC099}" type="datetimeFigureOut">
              <a:rPr lang="en-GB"/>
              <a:pPr rtl="0">
                <a:defRPr/>
              </a:pPr>
              <a:t>13/07/2023</a:t>
            </a:fld>
            <a:endParaRPr lang="en-GB"/>
          </a:p>
        </p:txBody>
      </p:sp>
      <p:sp>
        <p:nvSpPr>
          <p:cNvPr id="6" name="Footer Placeholder 5"/>
          <p:cNvSpPr>
            <a:spLocks noGrp="1"/>
          </p:cNvSpPr>
          <p:nvPr>
            <p:ph type="ftr" sz="quarter" idx="11"/>
          </p:nvPr>
        </p:nvSpPr>
        <p:spPr/>
        <p:txBody>
          <a:bodyPr rtlCol="0"/>
          <a:lstStyle>
            <a:lvl1pPr>
              <a:defRPr>
                <a:latin typeface="Arial" charset="0"/>
              </a:defRPr>
            </a:lvl1pPr>
          </a:lstStyle>
          <a:p>
            <a:pPr rtl="0">
              <a:defRPr/>
            </a:pPr>
            <a:endParaRPr lang="en-GB"/>
          </a:p>
        </p:txBody>
      </p:sp>
      <p:sp>
        <p:nvSpPr>
          <p:cNvPr id="7" name="Slide Number Placeholder 6"/>
          <p:cNvSpPr>
            <a:spLocks noGrp="1"/>
          </p:cNvSpPr>
          <p:nvPr>
            <p:ph type="sldNum" sz="quarter" idx="12"/>
          </p:nvPr>
        </p:nvSpPr>
        <p:spPr/>
        <p:txBody>
          <a:bodyPr rtlCol="0"/>
          <a:lstStyle>
            <a:lvl1pPr>
              <a:defRPr>
                <a:latin typeface="Arial" charset="0"/>
              </a:defRPr>
            </a:lvl1pPr>
          </a:lstStyle>
          <a:p>
            <a:pPr rtl="0">
              <a:defRPr/>
            </a:pPr>
            <a:fld id="{5EBFFDAA-5A37-4260-A5F8-8D9BD2051F86}" type="slidenum">
              <a:rPr lang="en-GB"/>
              <a:pPr rtl="0">
                <a:defRPr/>
              </a:pPr>
              <a:t>‹#›</a:t>
            </a:fld>
            <a:endParaRPr lang="en-GB"/>
          </a:p>
        </p:txBody>
      </p:sp>
    </p:spTree>
    <p:extLst>
      <p:ext uri="{BB962C8B-B14F-4D97-AF65-F5344CB8AC3E}">
        <p14:creationId xmlns:p14="http://schemas.microsoft.com/office/powerpoint/2010/main" val="20048616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4" name="Date Placeholder 3"/>
          <p:cNvSpPr>
            <a:spLocks noGrp="1"/>
          </p:cNvSpPr>
          <p:nvPr>
            <p:ph type="dt" sz="half" idx="10"/>
          </p:nvPr>
        </p:nvSpPr>
        <p:spPr/>
        <p:txBody>
          <a:bodyPr rtlCol="0"/>
          <a:lstStyle>
            <a:lvl1pPr>
              <a:defRPr>
                <a:latin typeface="Arial" charset="0"/>
              </a:defRPr>
            </a:lvl1pPr>
          </a:lstStyle>
          <a:p>
            <a:pPr rtl="0">
              <a:defRPr/>
            </a:pPr>
            <a:fld id="{5DCCA897-D841-4D62-B3CF-B540CEB3257C}" type="datetimeFigureOut">
              <a:rPr lang="en-GB"/>
              <a:pPr rtl="0">
                <a:defRPr/>
              </a:pPr>
              <a:t>13/07/2023</a:t>
            </a:fld>
            <a:endParaRPr lang="en-GB"/>
          </a:p>
        </p:txBody>
      </p:sp>
      <p:sp>
        <p:nvSpPr>
          <p:cNvPr id="5" name="Footer Placeholder 4"/>
          <p:cNvSpPr>
            <a:spLocks noGrp="1"/>
          </p:cNvSpPr>
          <p:nvPr>
            <p:ph type="ftr" sz="quarter" idx="11"/>
          </p:nvPr>
        </p:nvSpPr>
        <p:spPr/>
        <p:txBody>
          <a:bodyPr rtlCol="0"/>
          <a:lstStyle>
            <a:lvl1pPr>
              <a:defRPr>
                <a:latin typeface="Arial" charset="0"/>
              </a:defRPr>
            </a:lvl1pPr>
          </a:lstStyle>
          <a:p>
            <a:pPr rtl="0">
              <a:defRPr/>
            </a:pPr>
            <a:endParaRPr lang="en-GB"/>
          </a:p>
        </p:txBody>
      </p:sp>
      <p:sp>
        <p:nvSpPr>
          <p:cNvPr id="6" name="Slide Number Placeholder 5"/>
          <p:cNvSpPr>
            <a:spLocks noGrp="1"/>
          </p:cNvSpPr>
          <p:nvPr>
            <p:ph type="sldNum" sz="quarter" idx="12"/>
          </p:nvPr>
        </p:nvSpPr>
        <p:spPr/>
        <p:txBody>
          <a:bodyPr rtlCol="0"/>
          <a:lstStyle>
            <a:lvl1pPr>
              <a:defRPr>
                <a:latin typeface="Arial" charset="0"/>
              </a:defRPr>
            </a:lvl1pPr>
          </a:lstStyle>
          <a:p>
            <a:pPr rtl="0">
              <a:defRPr/>
            </a:pPr>
            <a:fld id="{32182A69-01FE-48D1-80E8-C44000880D15}" type="slidenum">
              <a:rPr lang="en-GB"/>
              <a:pPr rtl="0">
                <a:defRPr/>
              </a:pPr>
              <a:t>‹#›</a:t>
            </a:fld>
            <a:endParaRPr lang="en-GB"/>
          </a:p>
        </p:txBody>
      </p:sp>
    </p:spTree>
    <p:extLst>
      <p:ext uri="{BB962C8B-B14F-4D97-AF65-F5344CB8AC3E}">
        <p14:creationId xmlns:p14="http://schemas.microsoft.com/office/powerpoint/2010/main" val="8389070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rtlCol="0"/>
          <a:lstStyle/>
          <a:p>
            <a:pPr rtl="0"/>
            <a:r>
              <a:rPr lang="fr"/>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4" name="Date Placeholder 3"/>
          <p:cNvSpPr>
            <a:spLocks noGrp="1"/>
          </p:cNvSpPr>
          <p:nvPr>
            <p:ph type="dt" sz="half" idx="10"/>
          </p:nvPr>
        </p:nvSpPr>
        <p:spPr/>
        <p:txBody>
          <a:bodyPr rtlCol="0"/>
          <a:lstStyle>
            <a:lvl1pPr>
              <a:defRPr>
                <a:latin typeface="Arial" charset="0"/>
              </a:defRPr>
            </a:lvl1pPr>
          </a:lstStyle>
          <a:p>
            <a:pPr rtl="0">
              <a:defRPr/>
            </a:pPr>
            <a:fld id="{D2874729-45BF-4ADB-A260-866BCB550BAE}" type="datetimeFigureOut">
              <a:rPr lang="en-GB"/>
              <a:pPr rtl="0">
                <a:defRPr/>
              </a:pPr>
              <a:t>13/07/2023</a:t>
            </a:fld>
            <a:endParaRPr lang="en-GB"/>
          </a:p>
        </p:txBody>
      </p:sp>
      <p:sp>
        <p:nvSpPr>
          <p:cNvPr id="5" name="Footer Placeholder 4"/>
          <p:cNvSpPr>
            <a:spLocks noGrp="1"/>
          </p:cNvSpPr>
          <p:nvPr>
            <p:ph type="ftr" sz="quarter" idx="11"/>
          </p:nvPr>
        </p:nvSpPr>
        <p:spPr/>
        <p:txBody>
          <a:bodyPr rtlCol="0"/>
          <a:lstStyle>
            <a:lvl1pPr>
              <a:defRPr>
                <a:latin typeface="Arial" charset="0"/>
              </a:defRPr>
            </a:lvl1pPr>
          </a:lstStyle>
          <a:p>
            <a:pPr rtl="0">
              <a:defRPr/>
            </a:pPr>
            <a:endParaRPr lang="en-GB"/>
          </a:p>
        </p:txBody>
      </p:sp>
      <p:sp>
        <p:nvSpPr>
          <p:cNvPr id="6" name="Slide Number Placeholder 5"/>
          <p:cNvSpPr>
            <a:spLocks noGrp="1"/>
          </p:cNvSpPr>
          <p:nvPr>
            <p:ph type="sldNum" sz="quarter" idx="12"/>
          </p:nvPr>
        </p:nvSpPr>
        <p:spPr/>
        <p:txBody>
          <a:bodyPr rtlCol="0"/>
          <a:lstStyle>
            <a:lvl1pPr>
              <a:defRPr>
                <a:latin typeface="Arial" charset="0"/>
              </a:defRPr>
            </a:lvl1pPr>
          </a:lstStyle>
          <a:p>
            <a:pPr rtl="0">
              <a:defRPr/>
            </a:pPr>
            <a:fld id="{199ED17A-5114-47C6-AC00-FB63AED8FE5C}" type="slidenum">
              <a:rPr lang="en-GB"/>
              <a:pPr rtl="0">
                <a:defRPr/>
              </a:pPr>
              <a:t>‹#›</a:t>
            </a:fld>
            <a:endParaRPr lang="en-GB"/>
          </a:p>
        </p:txBody>
      </p:sp>
    </p:spTree>
    <p:extLst>
      <p:ext uri="{BB962C8B-B14F-4D97-AF65-F5344CB8AC3E}">
        <p14:creationId xmlns:p14="http://schemas.microsoft.com/office/powerpoint/2010/main" val="253241611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6"/>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400">
              <a:solidFill>
                <a:schemeClr val="bg1">
                  <a:lumMod val="75000"/>
                </a:schemeClr>
              </a:solidFill>
            </a:endParaRPr>
          </a:p>
        </p:txBody>
      </p:sp>
      <p:sp>
        <p:nvSpPr>
          <p:cNvPr id="2" name="Title 1"/>
          <p:cNvSpPr>
            <a:spLocks noGrp="1"/>
          </p:cNvSpPr>
          <p:nvPr>
            <p:ph type="ctrTitle"/>
          </p:nvPr>
        </p:nvSpPr>
        <p:spPr>
          <a:xfrm>
            <a:off x="685800" y="2283490"/>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7322727" y="18629"/>
            <a:ext cx="1808399" cy="2298009"/>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41632" y="6062312"/>
            <a:ext cx="1319626" cy="568475"/>
          </a:xfrm>
          <a:prstGeom prst="rect">
            <a:avLst/>
          </a:prstGeom>
          <a:blipFill>
            <a:blip r:embed="rId3" cstate="print"/>
            <a:stretch>
              <a:fillRect/>
            </a:stretch>
          </a:blipFill>
        </p:spPr>
        <p:txBody>
          <a:bodyPr wrap="square" lIns="0" tIns="0" rIns="0" bIns="0" rtlCol="0"/>
          <a:lstStyle/>
          <a:p>
            <a:pPr rtl="0"/>
            <a:endParaRPr sz="1400"/>
          </a:p>
        </p:txBody>
      </p:sp>
    </p:spTree>
    <p:extLst>
      <p:ext uri="{BB962C8B-B14F-4D97-AF65-F5344CB8AC3E}">
        <p14:creationId xmlns:p14="http://schemas.microsoft.com/office/powerpoint/2010/main" val="18283714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9783022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0"/>
            <a:ext cx="9144000" cy="923330"/>
          </a:xfrm>
          <a:prstGeom prst="rect">
            <a:avLst/>
          </a:prstGeom>
          <a:solidFill>
            <a:schemeClr val="bg1"/>
          </a:solidFill>
        </p:spPr>
        <p:txBody>
          <a:bodyPr wrap="square" rtlCol="0">
            <a:spAutoFit/>
          </a:bodyPr>
          <a:lstStyle/>
          <a:p>
            <a:pPr rtl="0"/>
            <a:endParaRPr lang="fr-FR">
              <a:ln>
                <a:solidFill>
                  <a:schemeClr val="bg1"/>
                </a:solidFill>
              </a:ln>
              <a:solidFill>
                <a:schemeClr val="bg1"/>
              </a:solidFill>
            </a:endParaRPr>
          </a:p>
          <a:p>
            <a:pPr rtl="0"/>
            <a:endParaRPr lang="en-US">
              <a:ln>
                <a:solidFill>
                  <a:schemeClr val="bg1"/>
                </a:solidFill>
              </a:ln>
              <a:solidFill>
                <a:schemeClr val="bg1"/>
              </a:solidFill>
            </a:endParaRPr>
          </a:p>
          <a:p>
            <a:pPr rtl="0"/>
            <a:endParaRPr lang="en-US">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38172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US" dirty="0"/>
          </a:p>
        </p:txBody>
      </p:sp>
      <p:sp>
        <p:nvSpPr>
          <p:cNvPr id="5" name="Footer Placeholder 4"/>
          <p:cNvSpPr>
            <a:spLocks noGrp="1"/>
          </p:cNvSpPr>
          <p:nvPr>
            <p:ph type="ftr" sz="quarter" idx="10"/>
          </p:nvPr>
        </p:nvSpPr>
        <p:spPr/>
        <p:txBody>
          <a:bodyPr rtlCol="0"/>
          <a:lstStyle>
            <a:lvl1pPr>
              <a:defRPr smtClean="0"/>
            </a:lvl1pPr>
          </a:lstStyle>
          <a:p>
            <a:pPr rtl="0"/>
            <a:endParaRPr lang="en-US"/>
          </a:p>
        </p:txBody>
      </p:sp>
      <p:sp>
        <p:nvSpPr>
          <p:cNvPr id="6" name="Slide Number Placeholder 5"/>
          <p:cNvSpPr>
            <a:spLocks noGrp="1"/>
          </p:cNvSpPr>
          <p:nvPr>
            <p:ph type="sldNum" sz="quarter" idx="11"/>
          </p:nvPr>
        </p:nvSpPr>
        <p:spPr/>
        <p:txBody>
          <a:bodyPr rtlCol="0"/>
          <a:lstStyle>
            <a:lvl1pPr>
              <a:defRPr/>
            </a:lvl1pPr>
          </a:lstStyle>
          <a:p>
            <a:pPr rtl="0"/>
            <a:fld id="{2189212E-7EEF-474E-BAD5-E690FB6C06C3}" type="slidenum">
              <a:rPr lang="en-US"/>
              <a:pPr rtl="0"/>
              <a:t>‹#›</a:t>
            </a:fld>
            <a:endParaRPr lang="en-US"/>
          </a:p>
        </p:txBody>
      </p:sp>
    </p:spTree>
    <p:extLst>
      <p:ext uri="{BB962C8B-B14F-4D97-AF65-F5344CB8AC3E}">
        <p14:creationId xmlns:p14="http://schemas.microsoft.com/office/powerpoint/2010/main" val="33095065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421088"/>
          </a:xfrm>
        </p:spPr>
        <p:txBody>
          <a:bodyPr rtlCol="0"/>
          <a:lstStyle>
            <a:lvl1pPr>
              <a:defRPr sz="18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421088"/>
          </a:xfrm>
        </p:spPr>
        <p:txBody>
          <a:bodyPr rtlCol="0"/>
          <a:lstStyle>
            <a:lvl1pPr>
              <a:defRPr sz="18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12495616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4"/>
            <a:ext cx="4040188" cy="639762"/>
          </a:xfrm>
        </p:spPr>
        <p:txBody>
          <a:bodyPr rtlCol="0" anchor="b"/>
          <a:lstStyle>
            <a:lvl1pPr marL="0" indent="0">
              <a:buNone/>
              <a:defRPr sz="1800" b="1"/>
            </a:lvl1pPr>
            <a:lvl2pPr marL="411480" indent="0">
              <a:buNone/>
              <a:defRPr sz="1800" b="1"/>
            </a:lvl2pPr>
            <a:lvl3pPr marL="822960" indent="0">
              <a:buNone/>
              <a:defRPr sz="1600" b="1"/>
            </a:lvl3pPr>
            <a:lvl4pPr marL="1234440" indent="0">
              <a:buNone/>
              <a:defRPr sz="1400" b="1"/>
            </a:lvl4pPr>
            <a:lvl5pPr marL="1645920" indent="0">
              <a:buNone/>
              <a:defRPr sz="1400" b="1"/>
            </a:lvl5pPr>
            <a:lvl6pPr marL="2057400" indent="0">
              <a:buNone/>
              <a:defRPr sz="1400" b="1"/>
            </a:lvl6pPr>
            <a:lvl7pPr marL="2468880" indent="0">
              <a:buNone/>
              <a:defRPr sz="1400" b="1"/>
            </a:lvl7pPr>
            <a:lvl8pPr marL="2880360" indent="0">
              <a:buNone/>
              <a:defRPr sz="1400" b="1"/>
            </a:lvl8pPr>
            <a:lvl9pPr marL="3291840" indent="0">
              <a:buNone/>
              <a:defRPr sz="1400" b="1"/>
            </a:lvl9pPr>
          </a:lstStyle>
          <a:p>
            <a:pPr lvl="0" rtl="0"/>
            <a:r>
              <a:rPr lang="fr"/>
              <a:t>Click to edit Master text styles</a:t>
            </a:r>
          </a:p>
        </p:txBody>
      </p:sp>
      <p:sp>
        <p:nvSpPr>
          <p:cNvPr id="4" name="Content Placeholder 3"/>
          <p:cNvSpPr>
            <a:spLocks noGrp="1"/>
          </p:cNvSpPr>
          <p:nvPr>
            <p:ph sz="half" idx="2"/>
          </p:nvPr>
        </p:nvSpPr>
        <p:spPr>
          <a:xfrm>
            <a:off x="457200" y="2174876"/>
            <a:ext cx="4040188" cy="3846413"/>
          </a:xfrm>
        </p:spPr>
        <p:txBody>
          <a:bodyPr rtlCol="0"/>
          <a:lstStyle>
            <a:lvl1pPr>
              <a:defRPr sz="18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7" y="1535114"/>
            <a:ext cx="4041775" cy="639762"/>
          </a:xfrm>
        </p:spPr>
        <p:txBody>
          <a:bodyPr rtlCol="0" anchor="b"/>
          <a:lstStyle>
            <a:lvl1pPr marL="0" indent="0">
              <a:buNone/>
              <a:defRPr sz="1800" b="1"/>
            </a:lvl1pPr>
            <a:lvl2pPr marL="411480" indent="0">
              <a:buNone/>
              <a:defRPr sz="1800" b="1"/>
            </a:lvl2pPr>
            <a:lvl3pPr marL="822960" indent="0">
              <a:buNone/>
              <a:defRPr sz="1600" b="1"/>
            </a:lvl3pPr>
            <a:lvl4pPr marL="1234440" indent="0">
              <a:buNone/>
              <a:defRPr sz="1400" b="1"/>
            </a:lvl4pPr>
            <a:lvl5pPr marL="1645920" indent="0">
              <a:buNone/>
              <a:defRPr sz="1400" b="1"/>
            </a:lvl5pPr>
            <a:lvl6pPr marL="2057400" indent="0">
              <a:buNone/>
              <a:defRPr sz="1400" b="1"/>
            </a:lvl6pPr>
            <a:lvl7pPr marL="2468880" indent="0">
              <a:buNone/>
              <a:defRPr sz="1400" b="1"/>
            </a:lvl7pPr>
            <a:lvl8pPr marL="2880360" indent="0">
              <a:buNone/>
              <a:defRPr sz="1400" b="1"/>
            </a:lvl8pPr>
            <a:lvl9pPr marL="3291840" indent="0">
              <a:buNone/>
              <a:defRPr sz="1400" b="1"/>
            </a:lvl9pPr>
          </a:lstStyle>
          <a:p>
            <a:pPr lvl="0" rtl="0"/>
            <a:r>
              <a:rPr lang="fr"/>
              <a:t>Click to edit Master text styles</a:t>
            </a:r>
          </a:p>
        </p:txBody>
      </p:sp>
      <p:sp>
        <p:nvSpPr>
          <p:cNvPr id="6" name="Content Placeholder 5"/>
          <p:cNvSpPr>
            <a:spLocks noGrp="1"/>
          </p:cNvSpPr>
          <p:nvPr>
            <p:ph sz="quarter" idx="4"/>
          </p:nvPr>
        </p:nvSpPr>
        <p:spPr>
          <a:xfrm>
            <a:off x="4645027" y="2174876"/>
            <a:ext cx="4041775" cy="3846413"/>
          </a:xfrm>
        </p:spPr>
        <p:txBody>
          <a:bodyPr rtlCol="0"/>
          <a:lstStyle>
            <a:lvl1pPr>
              <a:defRPr sz="18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2742384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93486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rtlCol="0" anchor="b"/>
          <a:lstStyle>
            <a:lvl1pPr algn="l">
              <a:defRPr sz="1800" b="1"/>
            </a:lvl1pPr>
          </a:lstStyle>
          <a:p>
            <a:pPr rtl="0"/>
            <a:r>
              <a:rPr lang="fr"/>
              <a:t>Click to edit Master title style</a:t>
            </a:r>
          </a:p>
        </p:txBody>
      </p:sp>
      <p:sp>
        <p:nvSpPr>
          <p:cNvPr id="3" name="Content Placeholder 2"/>
          <p:cNvSpPr>
            <a:spLocks noGrp="1"/>
          </p:cNvSpPr>
          <p:nvPr>
            <p:ph idx="1"/>
          </p:nvPr>
        </p:nvSpPr>
        <p:spPr>
          <a:xfrm>
            <a:off x="3575050" y="273050"/>
            <a:ext cx="5111750" cy="5769060"/>
          </a:xfrm>
        </p:spPr>
        <p:txBody>
          <a:bodyPr rtlCol="0"/>
          <a:lstStyle>
            <a:lvl1pPr>
              <a:defRPr sz="1800"/>
            </a:lvl1pPr>
            <a:lvl2pPr>
              <a:defRPr sz="16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2" y="1435103"/>
            <a:ext cx="3008313" cy="4607009"/>
          </a:xfrm>
        </p:spPr>
        <p:txBody>
          <a:bodyPr rtlCol="0"/>
          <a:lstStyle>
            <a:lvl1pPr marL="0" indent="0">
              <a:buNone/>
              <a:defRPr sz="1800"/>
            </a:lvl1pPr>
            <a:lvl2pPr marL="411480" indent="0">
              <a:buNone/>
              <a:defRPr sz="1100"/>
            </a:lvl2pPr>
            <a:lvl3pPr marL="822960" indent="0">
              <a:buNone/>
              <a:defRPr sz="900"/>
            </a:lvl3pPr>
            <a:lvl4pPr marL="1234440" indent="0">
              <a:buNone/>
              <a:defRPr sz="800"/>
            </a:lvl4pPr>
            <a:lvl5pPr marL="1645920" indent="0">
              <a:buNone/>
              <a:defRPr sz="800"/>
            </a:lvl5pPr>
            <a:lvl6pPr marL="2057400" indent="0">
              <a:buNone/>
              <a:defRPr sz="800"/>
            </a:lvl6pPr>
            <a:lvl7pPr marL="2468880" indent="0">
              <a:buNone/>
              <a:defRPr sz="800"/>
            </a:lvl7pPr>
            <a:lvl8pPr marL="2880360" indent="0">
              <a:buNone/>
              <a:defRPr sz="800"/>
            </a:lvl8pPr>
            <a:lvl9pPr marL="3291840" indent="0">
              <a:buNone/>
              <a:defRPr sz="800"/>
            </a:lvl9pPr>
          </a:lstStyle>
          <a:p>
            <a:pPr lvl="0" rtl="0"/>
            <a:r>
              <a:rPr lang="fr"/>
              <a:t>Click to edit Master text styles</a:t>
            </a:r>
          </a:p>
        </p:txBody>
      </p:sp>
    </p:spTree>
    <p:extLst>
      <p:ext uri="{BB962C8B-B14F-4D97-AF65-F5344CB8AC3E}">
        <p14:creationId xmlns:p14="http://schemas.microsoft.com/office/powerpoint/2010/main" val="18299514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18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1800"/>
            </a:lvl1pPr>
            <a:lvl2pPr marL="411480" indent="0">
              <a:buNone/>
              <a:defRPr sz="2500"/>
            </a:lvl2pPr>
            <a:lvl3pPr marL="822960" indent="0">
              <a:buNone/>
              <a:defRPr sz="220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653950"/>
          </a:xfrm>
        </p:spPr>
        <p:txBody>
          <a:bodyPr rtlCol="0"/>
          <a:lstStyle>
            <a:lvl1pPr marL="0" indent="0">
              <a:buNone/>
              <a:defRPr sz="1300"/>
            </a:lvl1pPr>
            <a:lvl2pPr marL="411480" indent="0">
              <a:buNone/>
              <a:defRPr sz="1100"/>
            </a:lvl2pPr>
            <a:lvl3pPr marL="822960" indent="0">
              <a:buNone/>
              <a:defRPr sz="900"/>
            </a:lvl3pPr>
            <a:lvl4pPr marL="1234440" indent="0">
              <a:buNone/>
              <a:defRPr sz="800"/>
            </a:lvl4pPr>
            <a:lvl5pPr marL="1645920" indent="0">
              <a:buNone/>
              <a:defRPr sz="800"/>
            </a:lvl5pPr>
            <a:lvl6pPr marL="2057400" indent="0">
              <a:buNone/>
              <a:defRPr sz="800"/>
            </a:lvl6pPr>
            <a:lvl7pPr marL="2468880" indent="0">
              <a:buNone/>
              <a:defRPr sz="800"/>
            </a:lvl7pPr>
            <a:lvl8pPr marL="2880360" indent="0">
              <a:buNone/>
              <a:defRPr sz="800"/>
            </a:lvl8pPr>
            <a:lvl9pPr marL="3291840" indent="0">
              <a:buNone/>
              <a:defRPr sz="800"/>
            </a:lvl9pPr>
          </a:lstStyle>
          <a:p>
            <a:pPr lvl="0" rtl="0"/>
            <a:r>
              <a:rPr lang="fr"/>
              <a:t>Click to edit Master text styles</a:t>
            </a:r>
          </a:p>
        </p:txBody>
      </p:sp>
    </p:spTree>
    <p:extLst>
      <p:ext uri="{BB962C8B-B14F-4D97-AF65-F5344CB8AC3E}">
        <p14:creationId xmlns:p14="http://schemas.microsoft.com/office/powerpoint/2010/main" val="16880087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2023195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9"/>
            <a:ext cx="60198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669268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8"/>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100">
              <a:solidFill>
                <a:schemeClr val="bg1">
                  <a:lumMod val="75000"/>
                </a:schemeClr>
              </a:solidFill>
            </a:endParaRPr>
          </a:p>
        </p:txBody>
      </p:sp>
      <p:sp>
        <p:nvSpPr>
          <p:cNvPr id="2" name="Title 1"/>
          <p:cNvSpPr>
            <a:spLocks noGrp="1"/>
          </p:cNvSpPr>
          <p:nvPr>
            <p:ph type="ctrTitle"/>
          </p:nvPr>
        </p:nvSpPr>
        <p:spPr>
          <a:xfrm>
            <a:off x="685800" y="2283492"/>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0">
            <a:normAutofit/>
          </a:bodyPr>
          <a:lstStyle>
            <a:lvl1pPr marL="0" indent="0" algn="ctr">
              <a:buNone/>
              <a:defRPr sz="1100">
                <a:solidFill>
                  <a:schemeClr val="bg1">
                    <a:lumMod val="65000"/>
                  </a:schemeClr>
                </a:solidFill>
                <a:latin typeface="Arial" panose="020B0604020202020204" pitchFamily="34" charset="0"/>
                <a:cs typeface="Arial" panose="020B0604020202020204" pitchFamily="34" charset="0"/>
              </a:defRPr>
            </a:lvl1pPr>
            <a:lvl2pPr marL="257175" indent="0" algn="ctr">
              <a:buNone/>
              <a:defRPr>
                <a:solidFill>
                  <a:schemeClr val="tx1">
                    <a:tint val="75000"/>
                  </a:schemeClr>
                </a:solidFill>
              </a:defRPr>
            </a:lvl2pPr>
            <a:lvl3pPr marL="514350" indent="0" algn="ctr">
              <a:buNone/>
              <a:defRPr>
                <a:solidFill>
                  <a:schemeClr val="tx1">
                    <a:tint val="75000"/>
                  </a:schemeClr>
                </a:solidFill>
              </a:defRPr>
            </a:lvl3pPr>
            <a:lvl4pPr marL="771525" indent="0" algn="ctr">
              <a:buNone/>
              <a:defRPr>
                <a:solidFill>
                  <a:schemeClr val="tx1">
                    <a:tint val="75000"/>
                  </a:schemeClr>
                </a:solidFill>
              </a:defRPr>
            </a:lvl4pPr>
            <a:lvl5pPr marL="1028700" indent="0" algn="ctr">
              <a:buNone/>
              <a:defRPr>
                <a:solidFill>
                  <a:schemeClr val="tx1">
                    <a:tint val="75000"/>
                  </a:schemeClr>
                </a:solidFill>
              </a:defRPr>
            </a:lvl5pPr>
            <a:lvl6pPr marL="1285875" indent="0" algn="ctr">
              <a:buNone/>
              <a:defRPr>
                <a:solidFill>
                  <a:schemeClr val="tx1">
                    <a:tint val="75000"/>
                  </a:schemeClr>
                </a:solidFill>
              </a:defRPr>
            </a:lvl6pPr>
            <a:lvl7pPr marL="1543050" indent="0" algn="ctr">
              <a:buNone/>
              <a:defRPr>
                <a:solidFill>
                  <a:schemeClr val="tx1">
                    <a:tint val="75000"/>
                  </a:schemeClr>
                </a:solidFill>
              </a:defRPr>
            </a:lvl7pPr>
            <a:lvl8pPr marL="1800225" indent="0" algn="ctr">
              <a:buNone/>
              <a:defRPr>
                <a:solidFill>
                  <a:schemeClr val="tx1">
                    <a:tint val="75000"/>
                  </a:schemeClr>
                </a:solidFill>
              </a:defRPr>
            </a:lvl8pPr>
            <a:lvl9pPr marL="2057400"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7322728" y="18631"/>
            <a:ext cx="1808399" cy="2298009"/>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41633" y="6062314"/>
            <a:ext cx="1319626" cy="568475"/>
          </a:xfrm>
          <a:prstGeom prst="rect">
            <a:avLst/>
          </a:prstGeom>
          <a:blipFill>
            <a:blip r:embed="rId3" cstate="print"/>
            <a:stretch>
              <a:fillRect/>
            </a:stretch>
          </a:blipFill>
        </p:spPr>
        <p:txBody>
          <a:bodyPr wrap="square" lIns="0" tIns="0" rIns="0" bIns="0" rtlCol="0"/>
          <a:lstStyle/>
          <a:p>
            <a:pPr rtl="0"/>
            <a:endParaRPr sz="1100"/>
          </a:p>
        </p:txBody>
      </p:sp>
    </p:spTree>
    <p:extLst>
      <p:ext uri="{BB962C8B-B14F-4D97-AF65-F5344CB8AC3E}">
        <p14:creationId xmlns:p14="http://schemas.microsoft.com/office/powerpoint/2010/main" val="182837140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3"/>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100">
              <a:solidFill>
                <a:schemeClr val="bg1">
                  <a:lumMod val="75000"/>
                </a:schemeClr>
              </a:solidFill>
            </a:endParaRPr>
          </a:p>
        </p:txBody>
      </p:sp>
      <p:sp>
        <p:nvSpPr>
          <p:cNvPr id="5" name="Rectangle 4"/>
          <p:cNvSpPr/>
          <p:nvPr/>
        </p:nvSpPr>
        <p:spPr>
          <a:xfrm>
            <a:off x="0" y="5489579"/>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r>
              <a:rPr lang="fr" sz="1100">
                <a:solidFill>
                  <a:schemeClr val="bg1">
                    <a:lumMod val="75000"/>
                  </a:schemeClr>
                </a:solidFill>
              </a:rPr>
              <a:t>Updated:</a:t>
            </a:r>
          </a:p>
        </p:txBody>
      </p:sp>
      <p:sp>
        <p:nvSpPr>
          <p:cNvPr id="2" name="Title 1"/>
          <p:cNvSpPr>
            <a:spLocks noGrp="1"/>
          </p:cNvSpPr>
          <p:nvPr>
            <p:ph type="ctrTitle"/>
          </p:nvPr>
        </p:nvSpPr>
        <p:spPr>
          <a:xfrm>
            <a:off x="685800" y="2283492"/>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0">
            <a:normAutofit/>
          </a:bodyPr>
          <a:lstStyle>
            <a:lvl1pPr marL="0" indent="0" algn="ctr">
              <a:buNone/>
              <a:defRPr sz="1100">
                <a:solidFill>
                  <a:schemeClr val="bg1">
                    <a:lumMod val="65000"/>
                  </a:schemeClr>
                </a:solidFill>
                <a:latin typeface="Arial" panose="020B0604020202020204" pitchFamily="34" charset="0"/>
                <a:cs typeface="Arial" panose="020B0604020202020204" pitchFamily="34" charset="0"/>
              </a:defRPr>
            </a:lvl1pPr>
            <a:lvl2pPr marL="257175" indent="0" algn="ctr">
              <a:buNone/>
              <a:defRPr>
                <a:solidFill>
                  <a:schemeClr val="tx1">
                    <a:tint val="75000"/>
                  </a:schemeClr>
                </a:solidFill>
              </a:defRPr>
            </a:lvl2pPr>
            <a:lvl3pPr marL="514350" indent="0" algn="ctr">
              <a:buNone/>
              <a:defRPr>
                <a:solidFill>
                  <a:schemeClr val="tx1">
                    <a:tint val="75000"/>
                  </a:schemeClr>
                </a:solidFill>
              </a:defRPr>
            </a:lvl3pPr>
            <a:lvl4pPr marL="771525" indent="0" algn="ctr">
              <a:buNone/>
              <a:defRPr>
                <a:solidFill>
                  <a:schemeClr val="tx1">
                    <a:tint val="75000"/>
                  </a:schemeClr>
                </a:solidFill>
              </a:defRPr>
            </a:lvl4pPr>
            <a:lvl5pPr marL="1028700" indent="0" algn="ctr">
              <a:buNone/>
              <a:defRPr>
                <a:solidFill>
                  <a:schemeClr val="tx1">
                    <a:tint val="75000"/>
                  </a:schemeClr>
                </a:solidFill>
              </a:defRPr>
            </a:lvl5pPr>
            <a:lvl6pPr marL="1285875" indent="0" algn="ctr">
              <a:buNone/>
              <a:defRPr>
                <a:solidFill>
                  <a:schemeClr val="tx1">
                    <a:tint val="75000"/>
                  </a:schemeClr>
                </a:solidFill>
              </a:defRPr>
            </a:lvl6pPr>
            <a:lvl7pPr marL="1543050" indent="0" algn="ctr">
              <a:buNone/>
              <a:defRPr>
                <a:solidFill>
                  <a:schemeClr val="tx1">
                    <a:tint val="75000"/>
                  </a:schemeClr>
                </a:solidFill>
              </a:defRPr>
            </a:lvl7pPr>
            <a:lvl8pPr marL="1800225" indent="0" algn="ctr">
              <a:buNone/>
              <a:defRPr>
                <a:solidFill>
                  <a:schemeClr val="tx1">
                    <a:tint val="75000"/>
                  </a:schemeClr>
                </a:solidFill>
              </a:defRPr>
            </a:lvl8pPr>
            <a:lvl9pPr marL="2057400"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44048" y="0"/>
            <a:ext cx="1637607" cy="2183476"/>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2992809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Footer Placeholder 4"/>
          <p:cNvSpPr>
            <a:spLocks noGrp="1"/>
          </p:cNvSpPr>
          <p:nvPr>
            <p:ph type="ftr" sz="quarter" idx="10"/>
          </p:nvPr>
        </p:nvSpPr>
        <p:spPr/>
        <p:txBody>
          <a:bodyPr rtlCol="0"/>
          <a:lstStyle>
            <a:lvl1pPr>
              <a:defRPr/>
            </a:lvl1pPr>
          </a:lstStyle>
          <a:p>
            <a:pPr rtl="0">
              <a:defRPr/>
            </a:pPr>
            <a:r>
              <a:rPr lang="fr"/>
              <a:t>Rapid Response Teams Training</a:t>
            </a:r>
          </a:p>
        </p:txBody>
      </p:sp>
      <p:sp>
        <p:nvSpPr>
          <p:cNvPr id="4" name="Slide Number Placeholder 5"/>
          <p:cNvSpPr>
            <a:spLocks noGrp="1"/>
          </p:cNvSpPr>
          <p:nvPr>
            <p:ph type="sldNum" sz="quarter" idx="11"/>
          </p:nvPr>
        </p:nvSpPr>
        <p:spPr/>
        <p:txBody>
          <a:bodyPr rtlCol="0"/>
          <a:lstStyle>
            <a:lvl1pPr>
              <a:defRPr/>
            </a:lvl1pPr>
          </a:lstStyle>
          <a:p>
            <a:pPr rtl="0"/>
            <a:fld id="{F3DD2E3D-E5A4-4523-9208-FA5290DDA112}" type="slidenum">
              <a:rPr lang="en-US"/>
              <a:pPr rtl="0"/>
              <a:t>‹#›</a:t>
            </a:fld>
            <a:endParaRPr lang="en-US"/>
          </a:p>
        </p:txBody>
      </p:sp>
    </p:spTree>
    <p:extLst>
      <p:ext uri="{BB962C8B-B14F-4D97-AF65-F5344CB8AC3E}">
        <p14:creationId xmlns:p14="http://schemas.microsoft.com/office/powerpoint/2010/main" val="129427067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0"/>
            <a:ext cx="9144000" cy="923330"/>
          </a:xfrm>
          <a:prstGeom prst="rect">
            <a:avLst/>
          </a:prstGeom>
          <a:solidFill>
            <a:schemeClr val="bg1"/>
          </a:solidFill>
        </p:spPr>
        <p:txBody>
          <a:bodyPr wrap="square" rtlCol="0">
            <a:spAutoFit/>
          </a:bodyPr>
          <a:lstStyle/>
          <a:p>
            <a:pPr rtl="0"/>
            <a:endParaRPr lang="fr-FR">
              <a:ln>
                <a:solidFill>
                  <a:schemeClr val="bg1"/>
                </a:solidFill>
              </a:ln>
              <a:solidFill>
                <a:schemeClr val="bg1"/>
              </a:solidFill>
            </a:endParaRPr>
          </a:p>
          <a:p>
            <a:pPr rtl="0"/>
            <a:endParaRPr lang="en-US">
              <a:ln>
                <a:solidFill>
                  <a:schemeClr val="bg1"/>
                </a:solidFill>
              </a:ln>
              <a:solidFill>
                <a:schemeClr val="bg1"/>
              </a:solidFill>
            </a:endParaRPr>
          </a:p>
          <a:p>
            <a:pPr rtl="0"/>
            <a:endParaRPr lang="en-US">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243360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421088"/>
          </a:xfrm>
        </p:spPr>
        <p:txBody>
          <a:bodyPr rtlCol="0"/>
          <a:lstStyle>
            <a:lvl1pPr>
              <a:defRPr sz="1400"/>
            </a:lvl1pPr>
            <a:lvl2pPr>
              <a:defRPr sz="1200"/>
            </a:lvl2pPr>
            <a:lvl3pPr>
              <a:defRPr sz="1200"/>
            </a:lvl3pPr>
            <a:lvl4pPr>
              <a:defRPr sz="1100"/>
            </a:lvl4pPr>
            <a:lvl5pPr>
              <a:defRPr sz="1100"/>
            </a:lvl5pPr>
            <a:lvl6pPr>
              <a:defRPr sz="1200"/>
            </a:lvl6pPr>
            <a:lvl7pPr>
              <a:defRPr sz="1200"/>
            </a:lvl7pPr>
            <a:lvl8pPr>
              <a:defRPr sz="1200"/>
            </a:lvl8pPr>
            <a:lvl9pPr>
              <a:defRPr sz="12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421088"/>
          </a:xfrm>
        </p:spPr>
        <p:txBody>
          <a:bodyPr rtlCol="0"/>
          <a:lstStyle>
            <a:lvl1pPr>
              <a:defRPr sz="1400"/>
            </a:lvl1pPr>
            <a:lvl2pPr>
              <a:defRPr sz="1200"/>
            </a:lvl2pPr>
            <a:lvl3pPr>
              <a:defRPr sz="1200"/>
            </a:lvl3pPr>
            <a:lvl4pPr>
              <a:defRPr sz="1100"/>
            </a:lvl4pPr>
            <a:lvl5pPr>
              <a:defRPr sz="1100"/>
            </a:lvl5pPr>
            <a:lvl6pPr>
              <a:defRPr sz="1200"/>
            </a:lvl6pPr>
            <a:lvl7pPr>
              <a:defRPr sz="1200"/>
            </a:lvl7pPr>
            <a:lvl8pPr>
              <a:defRPr sz="1200"/>
            </a:lvl8pPr>
            <a:lvl9pPr>
              <a:defRPr sz="12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61893176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4"/>
            <a:ext cx="4040188" cy="639762"/>
          </a:xfrm>
        </p:spPr>
        <p:txBody>
          <a:bodyPr rtlCol="0" anchor="b"/>
          <a:lstStyle>
            <a:lvl1pPr marL="0" indent="0">
              <a:buNone/>
              <a:defRPr sz="1400" b="1"/>
            </a:lvl1pPr>
            <a:lvl2pPr marL="308610" indent="0">
              <a:buNone/>
              <a:defRPr sz="1400" b="1"/>
            </a:lvl2pPr>
            <a:lvl3pPr marL="617220" indent="0">
              <a:buNone/>
              <a:defRPr sz="1200" b="1"/>
            </a:lvl3pPr>
            <a:lvl4pPr marL="925830" indent="0">
              <a:buNone/>
              <a:defRPr sz="1100" b="1"/>
            </a:lvl4pPr>
            <a:lvl5pPr marL="1234440" indent="0">
              <a:buNone/>
              <a:defRPr sz="1100" b="1"/>
            </a:lvl5pPr>
            <a:lvl6pPr marL="1543050" indent="0">
              <a:buNone/>
              <a:defRPr sz="1100" b="1"/>
            </a:lvl6pPr>
            <a:lvl7pPr marL="1851660" indent="0">
              <a:buNone/>
              <a:defRPr sz="1100" b="1"/>
            </a:lvl7pPr>
            <a:lvl8pPr marL="2160270" indent="0">
              <a:buNone/>
              <a:defRPr sz="1100" b="1"/>
            </a:lvl8pPr>
            <a:lvl9pPr marL="2468880" indent="0">
              <a:buNone/>
              <a:defRPr sz="1100" b="1"/>
            </a:lvl9pPr>
          </a:lstStyle>
          <a:p>
            <a:pPr lvl="0" rtl="0"/>
            <a:r>
              <a:rPr lang="fr"/>
              <a:t>Click to edit Master text styles</a:t>
            </a:r>
          </a:p>
        </p:txBody>
      </p:sp>
      <p:sp>
        <p:nvSpPr>
          <p:cNvPr id="4" name="Content Placeholder 3"/>
          <p:cNvSpPr>
            <a:spLocks noGrp="1"/>
          </p:cNvSpPr>
          <p:nvPr>
            <p:ph sz="half" idx="2"/>
          </p:nvPr>
        </p:nvSpPr>
        <p:spPr>
          <a:xfrm>
            <a:off x="457200" y="2174877"/>
            <a:ext cx="4040188" cy="3846413"/>
          </a:xfrm>
        </p:spPr>
        <p:txBody>
          <a:bodyPr rtlCol="0"/>
          <a:lstStyle>
            <a:lvl1pPr>
              <a:defRPr sz="1400"/>
            </a:lvl1pPr>
            <a:lvl2pPr>
              <a:defRPr sz="1200"/>
            </a:lvl2pPr>
            <a:lvl3pPr>
              <a:defRPr sz="1200"/>
            </a:lvl3pPr>
            <a:lvl4pPr>
              <a:defRPr sz="1100"/>
            </a:lvl4pPr>
            <a:lvl5pPr>
              <a:defRPr sz="1100"/>
            </a:lvl5pPr>
            <a:lvl6pPr>
              <a:defRPr sz="1100"/>
            </a:lvl6pPr>
            <a:lvl7pPr>
              <a:defRPr sz="1100"/>
            </a:lvl7pPr>
            <a:lvl8pPr>
              <a:defRPr sz="1100"/>
            </a:lvl8pPr>
            <a:lvl9pPr>
              <a:defRPr sz="11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8" y="1535114"/>
            <a:ext cx="4041775" cy="639762"/>
          </a:xfrm>
        </p:spPr>
        <p:txBody>
          <a:bodyPr rtlCol="0" anchor="b"/>
          <a:lstStyle>
            <a:lvl1pPr marL="0" indent="0">
              <a:buNone/>
              <a:defRPr sz="1400" b="1"/>
            </a:lvl1pPr>
            <a:lvl2pPr marL="308610" indent="0">
              <a:buNone/>
              <a:defRPr sz="1400" b="1"/>
            </a:lvl2pPr>
            <a:lvl3pPr marL="617220" indent="0">
              <a:buNone/>
              <a:defRPr sz="1200" b="1"/>
            </a:lvl3pPr>
            <a:lvl4pPr marL="925830" indent="0">
              <a:buNone/>
              <a:defRPr sz="1100" b="1"/>
            </a:lvl4pPr>
            <a:lvl5pPr marL="1234440" indent="0">
              <a:buNone/>
              <a:defRPr sz="1100" b="1"/>
            </a:lvl5pPr>
            <a:lvl6pPr marL="1543050" indent="0">
              <a:buNone/>
              <a:defRPr sz="1100" b="1"/>
            </a:lvl6pPr>
            <a:lvl7pPr marL="1851660" indent="0">
              <a:buNone/>
              <a:defRPr sz="1100" b="1"/>
            </a:lvl7pPr>
            <a:lvl8pPr marL="2160270" indent="0">
              <a:buNone/>
              <a:defRPr sz="1100" b="1"/>
            </a:lvl8pPr>
            <a:lvl9pPr marL="2468880" indent="0">
              <a:buNone/>
              <a:defRPr sz="1100" b="1"/>
            </a:lvl9pPr>
          </a:lstStyle>
          <a:p>
            <a:pPr lvl="0" rtl="0"/>
            <a:r>
              <a:rPr lang="fr"/>
              <a:t>Click to edit Master text styles</a:t>
            </a:r>
          </a:p>
        </p:txBody>
      </p:sp>
      <p:sp>
        <p:nvSpPr>
          <p:cNvPr id="6" name="Content Placeholder 5"/>
          <p:cNvSpPr>
            <a:spLocks noGrp="1"/>
          </p:cNvSpPr>
          <p:nvPr>
            <p:ph sz="quarter" idx="4"/>
          </p:nvPr>
        </p:nvSpPr>
        <p:spPr>
          <a:xfrm>
            <a:off x="4645028" y="2174877"/>
            <a:ext cx="4041775" cy="3846413"/>
          </a:xfrm>
        </p:spPr>
        <p:txBody>
          <a:bodyPr rtlCol="0"/>
          <a:lstStyle>
            <a:lvl1pPr>
              <a:defRPr sz="1400"/>
            </a:lvl1pPr>
            <a:lvl2pPr>
              <a:defRPr sz="1200"/>
            </a:lvl2pPr>
            <a:lvl3pPr>
              <a:defRPr sz="1200"/>
            </a:lvl3pPr>
            <a:lvl4pPr>
              <a:defRPr sz="1100"/>
            </a:lvl4pPr>
            <a:lvl5pPr>
              <a:defRPr sz="1100"/>
            </a:lvl5pPr>
            <a:lvl6pPr>
              <a:defRPr sz="1100"/>
            </a:lvl6pPr>
            <a:lvl7pPr>
              <a:defRPr sz="1100"/>
            </a:lvl7pPr>
            <a:lvl8pPr>
              <a:defRPr sz="1100"/>
            </a:lvl8pPr>
            <a:lvl9pPr>
              <a:defRPr sz="11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368375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75237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rtlCol="0" anchor="b"/>
          <a:lstStyle>
            <a:lvl1pPr algn="l">
              <a:defRPr sz="1400" b="1"/>
            </a:lvl1pPr>
          </a:lstStyle>
          <a:p>
            <a:pPr rtl="0"/>
            <a:r>
              <a:rPr lang="fr"/>
              <a:t>Click to edit Master title style</a:t>
            </a:r>
          </a:p>
        </p:txBody>
      </p:sp>
      <p:sp>
        <p:nvSpPr>
          <p:cNvPr id="3" name="Content Placeholder 2"/>
          <p:cNvSpPr>
            <a:spLocks noGrp="1"/>
          </p:cNvSpPr>
          <p:nvPr>
            <p:ph idx="1"/>
          </p:nvPr>
        </p:nvSpPr>
        <p:spPr>
          <a:xfrm>
            <a:off x="3575050" y="273050"/>
            <a:ext cx="5111750" cy="5769060"/>
          </a:xfrm>
        </p:spPr>
        <p:txBody>
          <a:bodyPr rtlCol="0"/>
          <a:lstStyle>
            <a:lvl1pPr>
              <a:defRPr sz="1400"/>
            </a:lvl1pPr>
            <a:lvl2pPr>
              <a:defRPr sz="1200"/>
            </a:lvl2pPr>
            <a:lvl3pPr>
              <a:defRPr sz="1200"/>
            </a:lvl3pPr>
            <a:lvl4pPr>
              <a:defRPr sz="1100"/>
            </a:lvl4pPr>
            <a:lvl5pPr>
              <a:defRPr sz="1100"/>
            </a:lvl5pPr>
            <a:lvl6pPr>
              <a:defRPr sz="1400"/>
            </a:lvl6pPr>
            <a:lvl7pPr>
              <a:defRPr sz="1400"/>
            </a:lvl7pPr>
            <a:lvl8pPr>
              <a:defRPr sz="1400"/>
            </a:lvl8pPr>
            <a:lvl9pPr>
              <a:defRPr sz="14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2" y="1435105"/>
            <a:ext cx="3008313" cy="4607009"/>
          </a:xfrm>
        </p:spPr>
        <p:txBody>
          <a:bodyPr rtlCol="0"/>
          <a:lstStyle>
            <a:lvl1pPr marL="0" indent="0">
              <a:buNone/>
              <a:defRPr sz="1400"/>
            </a:lvl1pPr>
            <a:lvl2pPr marL="308610" indent="0">
              <a:buNone/>
              <a:defRPr sz="800"/>
            </a:lvl2pPr>
            <a:lvl3pPr marL="617220" indent="0">
              <a:buNone/>
              <a:defRPr sz="700"/>
            </a:lvl3pPr>
            <a:lvl4pPr marL="925830" indent="0">
              <a:buNone/>
              <a:defRPr sz="600"/>
            </a:lvl4pPr>
            <a:lvl5pPr marL="1234440" indent="0">
              <a:buNone/>
              <a:defRPr sz="600"/>
            </a:lvl5pPr>
            <a:lvl6pPr marL="1543050" indent="0">
              <a:buNone/>
              <a:defRPr sz="600"/>
            </a:lvl6pPr>
            <a:lvl7pPr marL="1851660" indent="0">
              <a:buNone/>
              <a:defRPr sz="600"/>
            </a:lvl7pPr>
            <a:lvl8pPr marL="2160270" indent="0">
              <a:buNone/>
              <a:defRPr sz="600"/>
            </a:lvl8pPr>
            <a:lvl9pPr marL="2468880" indent="0">
              <a:buNone/>
              <a:defRPr sz="600"/>
            </a:lvl9pPr>
          </a:lstStyle>
          <a:p>
            <a:pPr lvl="0" rtl="0"/>
            <a:r>
              <a:rPr lang="fr"/>
              <a:t>Click to edit Master text styles</a:t>
            </a:r>
          </a:p>
        </p:txBody>
      </p:sp>
    </p:spTree>
    <p:extLst>
      <p:ext uri="{BB962C8B-B14F-4D97-AF65-F5344CB8AC3E}">
        <p14:creationId xmlns:p14="http://schemas.microsoft.com/office/powerpoint/2010/main" val="12680877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14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1400"/>
            </a:lvl1pPr>
            <a:lvl2pPr marL="308610" indent="0">
              <a:buNone/>
              <a:defRPr sz="1900"/>
            </a:lvl2pPr>
            <a:lvl3pPr marL="617220" indent="0">
              <a:buNone/>
              <a:defRPr sz="1700"/>
            </a:lvl3pPr>
            <a:lvl4pPr marL="925830" indent="0">
              <a:buNone/>
              <a:defRPr sz="1400"/>
            </a:lvl4pPr>
            <a:lvl5pPr marL="1234440" indent="0">
              <a:buNone/>
              <a:defRPr sz="1400"/>
            </a:lvl5pPr>
            <a:lvl6pPr marL="1543050" indent="0">
              <a:buNone/>
              <a:defRPr sz="1400"/>
            </a:lvl6pPr>
            <a:lvl7pPr marL="1851660" indent="0">
              <a:buNone/>
              <a:defRPr sz="1400"/>
            </a:lvl7pPr>
            <a:lvl8pPr marL="2160270" indent="0">
              <a:buNone/>
              <a:defRPr sz="1400"/>
            </a:lvl8pPr>
            <a:lvl9pPr marL="2468880" indent="0">
              <a:buNone/>
              <a:defRPr sz="14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653950"/>
          </a:xfrm>
        </p:spPr>
        <p:txBody>
          <a:bodyPr rtlCol="0"/>
          <a:lstStyle>
            <a:lvl1pPr marL="0" indent="0">
              <a:buNone/>
              <a:defRPr sz="1000"/>
            </a:lvl1pPr>
            <a:lvl2pPr marL="308610" indent="0">
              <a:buNone/>
              <a:defRPr sz="800"/>
            </a:lvl2pPr>
            <a:lvl3pPr marL="617220" indent="0">
              <a:buNone/>
              <a:defRPr sz="700"/>
            </a:lvl3pPr>
            <a:lvl4pPr marL="925830" indent="0">
              <a:buNone/>
              <a:defRPr sz="600"/>
            </a:lvl4pPr>
            <a:lvl5pPr marL="1234440" indent="0">
              <a:buNone/>
              <a:defRPr sz="600"/>
            </a:lvl5pPr>
            <a:lvl6pPr marL="1543050" indent="0">
              <a:buNone/>
              <a:defRPr sz="600"/>
            </a:lvl6pPr>
            <a:lvl7pPr marL="1851660" indent="0">
              <a:buNone/>
              <a:defRPr sz="600"/>
            </a:lvl7pPr>
            <a:lvl8pPr marL="2160270" indent="0">
              <a:buNone/>
              <a:defRPr sz="600"/>
            </a:lvl8pPr>
            <a:lvl9pPr marL="2468880" indent="0">
              <a:buNone/>
              <a:defRPr sz="600"/>
            </a:lvl9pPr>
          </a:lstStyle>
          <a:p>
            <a:pPr lvl="0" rtl="0"/>
            <a:r>
              <a:rPr lang="fr"/>
              <a:t>Click to edit Master text styles</a:t>
            </a:r>
          </a:p>
        </p:txBody>
      </p:sp>
    </p:spTree>
    <p:extLst>
      <p:ext uri="{BB962C8B-B14F-4D97-AF65-F5344CB8AC3E}">
        <p14:creationId xmlns:p14="http://schemas.microsoft.com/office/powerpoint/2010/main" val="362550964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59838697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9"/>
            <a:ext cx="60198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01842661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6"/>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350">
              <a:solidFill>
                <a:schemeClr val="bg1">
                  <a:lumMod val="75000"/>
                </a:schemeClr>
              </a:solidFill>
            </a:endParaRPr>
          </a:p>
        </p:txBody>
      </p:sp>
      <p:sp>
        <p:nvSpPr>
          <p:cNvPr id="2" name="Title 1"/>
          <p:cNvSpPr>
            <a:spLocks noGrp="1"/>
          </p:cNvSpPr>
          <p:nvPr>
            <p:ph type="ctrTitle"/>
          </p:nvPr>
        </p:nvSpPr>
        <p:spPr>
          <a:xfrm>
            <a:off x="685800" y="2283490"/>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7322727" y="18629"/>
            <a:ext cx="1808399" cy="2298009"/>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41632" y="6062312"/>
            <a:ext cx="1319626" cy="568475"/>
          </a:xfrm>
          <a:prstGeom prst="rect">
            <a:avLst/>
          </a:prstGeom>
          <a:blipFill>
            <a:blip r:embed="rId3" cstate="print"/>
            <a:stretch>
              <a:fillRect/>
            </a:stretch>
          </a:blipFill>
        </p:spPr>
        <p:txBody>
          <a:bodyPr wrap="square" lIns="0" tIns="0" rIns="0" bIns="0" rtlCol="0"/>
          <a:lstStyle/>
          <a:p>
            <a:pPr rtl="0"/>
            <a:endParaRPr sz="1350"/>
          </a:p>
        </p:txBody>
      </p:sp>
    </p:spTree>
    <p:extLst>
      <p:ext uri="{BB962C8B-B14F-4D97-AF65-F5344CB8AC3E}">
        <p14:creationId xmlns:p14="http://schemas.microsoft.com/office/powerpoint/2010/main" val="1828371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7" name="Footer Placeholder 4"/>
          <p:cNvSpPr>
            <a:spLocks noGrp="1"/>
          </p:cNvSpPr>
          <p:nvPr>
            <p:ph type="ftr" sz="quarter" idx="10"/>
          </p:nvPr>
        </p:nvSpPr>
        <p:spPr/>
        <p:txBody>
          <a:bodyPr rtlCol="0"/>
          <a:lstStyle>
            <a:lvl1pPr>
              <a:defRPr smtClean="0"/>
            </a:lvl1pPr>
          </a:lstStyle>
          <a:p>
            <a:pPr rtl="0"/>
            <a:endParaRPr lang="en-US"/>
          </a:p>
        </p:txBody>
      </p:sp>
      <p:sp>
        <p:nvSpPr>
          <p:cNvPr id="8" name="Slide Number Placeholder 5"/>
          <p:cNvSpPr>
            <a:spLocks noGrp="1"/>
          </p:cNvSpPr>
          <p:nvPr>
            <p:ph type="sldNum" sz="quarter" idx="11"/>
          </p:nvPr>
        </p:nvSpPr>
        <p:spPr/>
        <p:txBody>
          <a:bodyPr rtlCol="0"/>
          <a:lstStyle>
            <a:lvl1pPr>
              <a:defRPr/>
            </a:lvl1pPr>
          </a:lstStyle>
          <a:p>
            <a:pPr rtl="0"/>
            <a:fld id="{49D5047A-0E25-4095-99E5-D461DD111D74}" type="slidenum">
              <a:rPr lang="en-US"/>
              <a:pPr rtl="0"/>
              <a:t>‹#›</a:t>
            </a:fld>
            <a:endParaRPr lang="en-US"/>
          </a:p>
        </p:txBody>
      </p:sp>
    </p:spTree>
    <p:extLst>
      <p:ext uri="{BB962C8B-B14F-4D97-AF65-F5344CB8AC3E}">
        <p14:creationId xmlns:p14="http://schemas.microsoft.com/office/powerpoint/2010/main" val="15590552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3"/>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350">
              <a:solidFill>
                <a:schemeClr val="bg1">
                  <a:lumMod val="75000"/>
                </a:schemeClr>
              </a:solidFill>
            </a:endParaRPr>
          </a:p>
        </p:txBody>
      </p:sp>
      <p:sp>
        <p:nvSpPr>
          <p:cNvPr id="5" name="Rectangle 4"/>
          <p:cNvSpPr/>
          <p:nvPr/>
        </p:nvSpPr>
        <p:spPr>
          <a:xfrm>
            <a:off x="0" y="5489577"/>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r>
              <a:rPr lang="fr" sz="1350">
                <a:solidFill>
                  <a:schemeClr val="bg1">
                    <a:lumMod val="75000"/>
                  </a:schemeClr>
                </a:solidFill>
              </a:rPr>
              <a:t>Updated:</a:t>
            </a:r>
          </a:p>
        </p:txBody>
      </p:sp>
      <p:sp>
        <p:nvSpPr>
          <p:cNvPr id="2" name="Title 1"/>
          <p:cNvSpPr>
            <a:spLocks noGrp="1"/>
          </p:cNvSpPr>
          <p:nvPr>
            <p:ph type="ctrTitle"/>
          </p:nvPr>
        </p:nvSpPr>
        <p:spPr>
          <a:xfrm>
            <a:off x="685800" y="2283490"/>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44047" y="0"/>
            <a:ext cx="1637607" cy="2183476"/>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29928090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1"/>
            <a:ext cx="9144000" cy="715581"/>
          </a:xfrm>
          <a:prstGeom prst="rect">
            <a:avLst/>
          </a:prstGeom>
          <a:solidFill>
            <a:schemeClr val="bg1"/>
          </a:solidFill>
        </p:spPr>
        <p:txBody>
          <a:bodyPr wrap="square" rtlCol="0">
            <a:spAutoFit/>
          </a:bodyPr>
          <a:lstStyle/>
          <a:p>
            <a:pPr rtl="0"/>
            <a:endParaRPr lang="fr-FR" sz="1350">
              <a:ln>
                <a:solidFill>
                  <a:schemeClr val="bg1"/>
                </a:solidFill>
              </a:ln>
              <a:solidFill>
                <a:schemeClr val="bg1"/>
              </a:solidFill>
            </a:endParaRPr>
          </a:p>
          <a:p>
            <a:pPr rtl="0"/>
            <a:endParaRPr lang="en-US" sz="1350">
              <a:ln>
                <a:solidFill>
                  <a:schemeClr val="bg1"/>
                </a:solidFill>
              </a:ln>
              <a:solidFill>
                <a:schemeClr val="bg1"/>
              </a:solidFill>
            </a:endParaRPr>
          </a:p>
          <a:p>
            <a:pPr rtl="0"/>
            <a:endParaRPr lang="en-US" sz="1350">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243360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421088"/>
          </a:xfrm>
        </p:spPr>
        <p:txBody>
          <a:bodyPr rtlCol="0"/>
          <a:lstStyle>
            <a:lvl1pPr>
              <a:defRPr sz="1800"/>
            </a:lvl1pPr>
            <a:lvl2pPr>
              <a:defRPr sz="1620"/>
            </a:lvl2pPr>
            <a:lvl3pPr>
              <a:defRPr sz="1620"/>
            </a:lvl3pPr>
            <a:lvl4pPr>
              <a:defRPr sz="1440"/>
            </a:lvl4pPr>
            <a:lvl5pPr>
              <a:defRPr sz="1440"/>
            </a:lvl5pPr>
            <a:lvl6pPr>
              <a:defRPr sz="1620"/>
            </a:lvl6pPr>
            <a:lvl7pPr>
              <a:defRPr sz="1620"/>
            </a:lvl7pPr>
            <a:lvl8pPr>
              <a:defRPr sz="1620"/>
            </a:lvl8pPr>
            <a:lvl9pPr>
              <a:defRPr sz="162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421088"/>
          </a:xfrm>
        </p:spPr>
        <p:txBody>
          <a:bodyPr rtlCol="0"/>
          <a:lstStyle>
            <a:lvl1pPr>
              <a:defRPr sz="1800"/>
            </a:lvl1pPr>
            <a:lvl2pPr>
              <a:defRPr sz="1620"/>
            </a:lvl2pPr>
            <a:lvl3pPr>
              <a:defRPr sz="1620"/>
            </a:lvl3pPr>
            <a:lvl4pPr>
              <a:defRPr sz="1440"/>
            </a:lvl4pPr>
            <a:lvl5pPr>
              <a:defRPr sz="1440"/>
            </a:lvl5pPr>
            <a:lvl6pPr>
              <a:defRPr sz="1620"/>
            </a:lvl6pPr>
            <a:lvl7pPr>
              <a:defRPr sz="1620"/>
            </a:lvl7pPr>
            <a:lvl8pPr>
              <a:defRPr sz="1620"/>
            </a:lvl8pPr>
            <a:lvl9pPr>
              <a:defRPr sz="162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6189317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4"/>
            <a:ext cx="4040188" cy="639762"/>
          </a:xfrm>
        </p:spPr>
        <p:txBody>
          <a:bodyPr rtlCol="0" anchor="b"/>
          <a:lstStyle>
            <a:lvl1pPr marL="0" indent="0">
              <a:buNone/>
              <a:defRPr sz="180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rtl="0"/>
            <a:r>
              <a:rPr lang="fr"/>
              <a:t>Click to edit Master text styles</a:t>
            </a:r>
          </a:p>
        </p:txBody>
      </p:sp>
      <p:sp>
        <p:nvSpPr>
          <p:cNvPr id="4" name="Content Placeholder 3"/>
          <p:cNvSpPr>
            <a:spLocks noGrp="1"/>
          </p:cNvSpPr>
          <p:nvPr>
            <p:ph sz="half" idx="2"/>
          </p:nvPr>
        </p:nvSpPr>
        <p:spPr>
          <a:xfrm>
            <a:off x="457200" y="2174876"/>
            <a:ext cx="4040188" cy="3846413"/>
          </a:xfrm>
        </p:spPr>
        <p:txBody>
          <a:bodyPr rtlCol="0"/>
          <a:lstStyle>
            <a:lvl1pPr>
              <a:defRPr sz="1800"/>
            </a:lvl1pPr>
            <a:lvl2pPr>
              <a:defRPr sz="1620"/>
            </a:lvl2pPr>
            <a:lvl3pPr>
              <a:defRPr sz="1620"/>
            </a:lvl3pPr>
            <a:lvl4pPr>
              <a:defRPr sz="1440"/>
            </a:lvl4pPr>
            <a:lvl5pPr>
              <a:defRPr sz="1440"/>
            </a:lvl5pPr>
            <a:lvl6pPr>
              <a:defRPr sz="1440"/>
            </a:lvl6pPr>
            <a:lvl7pPr>
              <a:defRPr sz="1440"/>
            </a:lvl7pPr>
            <a:lvl8pPr>
              <a:defRPr sz="1440"/>
            </a:lvl8pPr>
            <a:lvl9pPr>
              <a:defRPr sz="144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7" y="1535114"/>
            <a:ext cx="4041775" cy="639762"/>
          </a:xfrm>
        </p:spPr>
        <p:txBody>
          <a:bodyPr rtlCol="0" anchor="b"/>
          <a:lstStyle>
            <a:lvl1pPr marL="0" indent="0">
              <a:buNone/>
              <a:defRPr sz="180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rtl="0"/>
            <a:r>
              <a:rPr lang="fr"/>
              <a:t>Click to edit Master text styles</a:t>
            </a:r>
          </a:p>
        </p:txBody>
      </p:sp>
      <p:sp>
        <p:nvSpPr>
          <p:cNvPr id="6" name="Content Placeholder 5"/>
          <p:cNvSpPr>
            <a:spLocks noGrp="1"/>
          </p:cNvSpPr>
          <p:nvPr>
            <p:ph sz="quarter" idx="4"/>
          </p:nvPr>
        </p:nvSpPr>
        <p:spPr>
          <a:xfrm>
            <a:off x="4645027" y="2174876"/>
            <a:ext cx="4041775" cy="3846413"/>
          </a:xfrm>
        </p:spPr>
        <p:txBody>
          <a:bodyPr rtlCol="0"/>
          <a:lstStyle>
            <a:lvl1pPr>
              <a:defRPr sz="1800"/>
            </a:lvl1pPr>
            <a:lvl2pPr>
              <a:defRPr sz="1620"/>
            </a:lvl2pPr>
            <a:lvl3pPr>
              <a:defRPr sz="1620"/>
            </a:lvl3pPr>
            <a:lvl4pPr>
              <a:defRPr sz="1440"/>
            </a:lvl4pPr>
            <a:lvl5pPr>
              <a:defRPr sz="1440"/>
            </a:lvl5pPr>
            <a:lvl6pPr>
              <a:defRPr sz="1440"/>
            </a:lvl6pPr>
            <a:lvl7pPr>
              <a:defRPr sz="1440"/>
            </a:lvl7pPr>
            <a:lvl8pPr>
              <a:defRPr sz="1440"/>
            </a:lvl8pPr>
            <a:lvl9pPr>
              <a:defRPr sz="144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3683753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75237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rtlCol="0" anchor="b"/>
          <a:lstStyle>
            <a:lvl1pPr algn="l">
              <a:defRPr sz="1800" b="1"/>
            </a:lvl1pPr>
          </a:lstStyle>
          <a:p>
            <a:pPr rtl="0"/>
            <a:r>
              <a:rPr lang="fr"/>
              <a:t>Click to edit Master title style</a:t>
            </a:r>
          </a:p>
        </p:txBody>
      </p:sp>
      <p:sp>
        <p:nvSpPr>
          <p:cNvPr id="3" name="Content Placeholder 2"/>
          <p:cNvSpPr>
            <a:spLocks noGrp="1"/>
          </p:cNvSpPr>
          <p:nvPr>
            <p:ph idx="1"/>
          </p:nvPr>
        </p:nvSpPr>
        <p:spPr>
          <a:xfrm>
            <a:off x="3575050" y="273050"/>
            <a:ext cx="5111750" cy="5769060"/>
          </a:xfrm>
        </p:spPr>
        <p:txBody>
          <a:bodyPr rtlCol="0"/>
          <a:lstStyle>
            <a:lvl1pPr>
              <a:defRPr sz="1800"/>
            </a:lvl1pPr>
            <a:lvl2pPr>
              <a:defRPr sz="1620"/>
            </a:lvl2pPr>
            <a:lvl3pPr>
              <a:defRPr sz="1620"/>
            </a:lvl3pPr>
            <a:lvl4pPr>
              <a:defRPr sz="1440"/>
            </a:lvl4pPr>
            <a:lvl5pPr>
              <a:defRPr sz="144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2" y="1435103"/>
            <a:ext cx="3008313" cy="4607009"/>
          </a:xfrm>
        </p:spPr>
        <p:txBody>
          <a:bodyPr rtlCol="0"/>
          <a:lstStyle>
            <a:lvl1pPr marL="0" indent="0">
              <a:buNone/>
              <a:defRPr sz="180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rtl="0"/>
            <a:r>
              <a:rPr lang="fr"/>
              <a:t>Click to edit Master text styles</a:t>
            </a:r>
          </a:p>
        </p:txBody>
      </p:sp>
    </p:spTree>
    <p:extLst>
      <p:ext uri="{BB962C8B-B14F-4D97-AF65-F5344CB8AC3E}">
        <p14:creationId xmlns:p14="http://schemas.microsoft.com/office/powerpoint/2010/main" val="12680877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18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1800"/>
            </a:lvl1pPr>
            <a:lvl2pPr marL="411480" indent="0">
              <a:buNone/>
              <a:defRPr sz="2520"/>
            </a:lvl2pPr>
            <a:lvl3pPr marL="822960" indent="0">
              <a:buNone/>
              <a:defRPr sz="216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653950"/>
          </a:xfrm>
        </p:spPr>
        <p:txBody>
          <a:bodyPr rtlCol="0"/>
          <a:lstStyle>
            <a:lvl1pPr marL="0" indent="0">
              <a:buNone/>
              <a:defRPr sz="126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rtl="0"/>
            <a:r>
              <a:rPr lang="fr"/>
              <a:t>Click to edit Master text styles</a:t>
            </a:r>
          </a:p>
        </p:txBody>
      </p:sp>
    </p:spTree>
    <p:extLst>
      <p:ext uri="{BB962C8B-B14F-4D97-AF65-F5344CB8AC3E}">
        <p14:creationId xmlns:p14="http://schemas.microsoft.com/office/powerpoint/2010/main" val="362550964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598386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US" dirty="0"/>
          </a:p>
        </p:txBody>
      </p:sp>
      <p:sp>
        <p:nvSpPr>
          <p:cNvPr id="3" name="Footer Placeholder 4"/>
          <p:cNvSpPr>
            <a:spLocks noGrp="1"/>
          </p:cNvSpPr>
          <p:nvPr>
            <p:ph type="ftr" sz="quarter" idx="10"/>
          </p:nvPr>
        </p:nvSpPr>
        <p:spPr/>
        <p:txBody>
          <a:bodyPr rtlCol="0"/>
          <a:lstStyle>
            <a:lvl1pPr>
              <a:defRPr smtClean="0"/>
            </a:lvl1pPr>
          </a:lstStyle>
          <a:p>
            <a:pPr rtl="0"/>
            <a:endParaRPr lang="en-US"/>
          </a:p>
        </p:txBody>
      </p:sp>
      <p:sp>
        <p:nvSpPr>
          <p:cNvPr id="4" name="Slide Number Placeholder 5"/>
          <p:cNvSpPr>
            <a:spLocks noGrp="1"/>
          </p:cNvSpPr>
          <p:nvPr>
            <p:ph type="sldNum" sz="quarter" idx="11"/>
          </p:nvPr>
        </p:nvSpPr>
        <p:spPr/>
        <p:txBody>
          <a:bodyPr rtlCol="0"/>
          <a:lstStyle>
            <a:lvl1pPr>
              <a:defRPr/>
            </a:lvl1pPr>
          </a:lstStyle>
          <a:p>
            <a:pPr rtl="0"/>
            <a:fld id="{3E9BC9DD-E369-4672-B478-B546514F658F}" type="slidenum">
              <a:rPr lang="en-US"/>
              <a:pPr rtl="0"/>
              <a:t>‹#›</a:t>
            </a:fld>
            <a:endParaRPr lang="en-US"/>
          </a:p>
        </p:txBody>
      </p:sp>
    </p:spTree>
    <p:extLst>
      <p:ext uri="{BB962C8B-B14F-4D97-AF65-F5344CB8AC3E}">
        <p14:creationId xmlns:p14="http://schemas.microsoft.com/office/powerpoint/2010/main" val="122937087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9"/>
            <a:ext cx="60198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01842661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cSld name="Titre et texte">
    <p:spTree>
      <p:nvGrpSpPr>
        <p:cNvPr id="1" name=""/>
        <p:cNvGrpSpPr/>
        <p:nvPr/>
      </p:nvGrpSpPr>
      <p:grpSpPr>
        <a:xfrm>
          <a:off x="0" y="0"/>
          <a:ext cx="0" cy="0"/>
          <a:chOff x="0" y="0"/>
          <a:chExt cx="0" cy="0"/>
        </a:xfrm>
      </p:grpSpPr>
      <p:sp>
        <p:nvSpPr>
          <p:cNvPr id="7" name="Rectangle 7"/>
          <p:cNvSpPr>
            <a:spLocks noGrp="1"/>
          </p:cNvSpPr>
          <p:nvPr>
            <p:ph type="body" idx="1"/>
          </p:nvPr>
        </p:nvSpPr>
        <p:spPr>
          <a:xfrm>
            <a:off x="457200" y="1600204"/>
            <a:ext cx="8229600" cy="4525963"/>
          </a:xfrm>
          <a:prstGeom prst="rect">
            <a:avLst/>
          </a:prstGeom>
        </p:spPr>
        <p:txBody>
          <a:bodyPr rtlCol="0"/>
          <a:lstStyle/>
          <a:p>
            <a:pPr lvl="0" rtl="0"/>
            <a:r>
              <a:rPr lang="fr"/>
              <a:t>Cliquez pour modifier les styles du texte du masque</a:t>
            </a:r>
          </a:p>
          <a:p>
            <a:pPr lvl="1" rtl="0"/>
            <a:r>
              <a:rPr lang="fr"/>
              <a:t>Deuxième niveau</a:t>
            </a:r>
          </a:p>
          <a:p>
            <a:pPr lvl="2" rtl="0"/>
            <a:r>
              <a:rPr lang="fr"/>
              <a:t>Troisième niveau</a:t>
            </a:r>
          </a:p>
          <a:p>
            <a:pPr lvl="3" rtl="0"/>
            <a:r>
              <a:rPr lang="fr"/>
              <a:t>Quatrième niveau</a:t>
            </a:r>
          </a:p>
          <a:p>
            <a:pPr lvl="4" rtl="0"/>
            <a:r>
              <a:rPr lang="fr"/>
              <a:t>Cinquième niveau</a:t>
            </a:r>
          </a:p>
        </p:txBody>
      </p:sp>
      <p:sp>
        <p:nvSpPr>
          <p:cNvPr id="9" name="Title 8"/>
          <p:cNvSpPr>
            <a:spLocks noGrp="1"/>
          </p:cNvSpPr>
          <p:nvPr>
            <p:ph type="title"/>
          </p:nvPr>
        </p:nvSpPr>
        <p:spPr>
          <a:xfrm>
            <a:off x="457200" y="359465"/>
            <a:ext cx="8229600" cy="1143000"/>
          </a:xfrm>
          <a:prstGeom prst="rect">
            <a:avLst/>
          </a:prstGeom>
        </p:spPr>
        <p:txBody>
          <a:bodyPr rtlCol="0" anchor="b" anchorCtr="0">
            <a:normAutofit/>
          </a:bodyPr>
          <a:lstStyle/>
          <a:p>
            <a:pPr rtl="0"/>
            <a:r>
              <a:rPr lang="fr"/>
              <a:t>Cliquez pour modifier le style du titre</a:t>
            </a:r>
          </a:p>
        </p:txBody>
      </p:sp>
      <p:sp>
        <p:nvSpPr>
          <p:cNvPr id="4" name="Date Placeholder 7"/>
          <p:cNvSpPr>
            <a:spLocks noGrp="1"/>
          </p:cNvSpPr>
          <p:nvPr>
            <p:ph type="dt" sz="half" idx="10"/>
          </p:nvPr>
        </p:nvSpPr>
        <p:spPr>
          <a:xfrm>
            <a:off x="1000125" y="6357938"/>
            <a:ext cx="2133600" cy="476250"/>
          </a:xfrm>
          <a:prstGeom prst="rect">
            <a:avLst/>
          </a:prstGeom>
        </p:spPr>
        <p:txBody>
          <a:bodyPr rtlCol="0"/>
          <a:lstStyle>
            <a:lvl1pPr eaLnBrk="1" fontAlgn="auto" hangingPunct="1">
              <a:spcBef>
                <a:spcPts val="0"/>
              </a:spcBef>
              <a:spcAft>
                <a:spcPts val="0"/>
              </a:spcAft>
              <a:defRPr sz="1800">
                <a:solidFill>
                  <a:prstClr val="black"/>
                </a:solidFill>
                <a:latin typeface="Tahoma" pitchFamily="34" charset="0"/>
              </a:defRPr>
            </a:lvl1pPr>
          </a:lstStyle>
          <a:p>
            <a:pPr rtl="0">
              <a:defRPr/>
            </a:pPr>
            <a:r>
              <a:rPr lang="fr"/>
              <a:t>12/12/2011</a:t>
            </a:r>
          </a:p>
        </p:txBody>
      </p:sp>
      <p:sp>
        <p:nvSpPr>
          <p:cNvPr id="5" name="Slide Number Placeholder 9"/>
          <p:cNvSpPr>
            <a:spLocks noGrp="1"/>
          </p:cNvSpPr>
          <p:nvPr>
            <p:ph type="sldNum" sz="quarter" idx="11"/>
          </p:nvPr>
        </p:nvSpPr>
        <p:spPr>
          <a:xfrm>
            <a:off x="6081713" y="6245225"/>
            <a:ext cx="2133600" cy="476250"/>
          </a:xfrm>
        </p:spPr>
        <p:txBody>
          <a:bodyPr rtlCol="0"/>
          <a:lstStyle>
            <a:lvl1pPr eaLnBrk="1" fontAlgn="auto" hangingPunct="1">
              <a:spcBef>
                <a:spcPts val="0"/>
              </a:spcBef>
              <a:spcAft>
                <a:spcPts val="0"/>
              </a:spcAft>
              <a:defRPr sz="1800">
                <a:solidFill>
                  <a:prstClr val="black"/>
                </a:solidFill>
                <a:latin typeface="Tahoma" pitchFamily="34" charset="0"/>
                <a:ea typeface="+mn-ea"/>
              </a:defRPr>
            </a:lvl1pPr>
          </a:lstStyle>
          <a:p>
            <a:pPr rtl="0">
              <a:defRPr/>
            </a:pPr>
            <a:fld id="{A8FC080F-B965-4EE3-9E1F-930D0FA1D393}" type="slidenum">
              <a:rPr lang="fr-FR"/>
              <a:pPr rtl="0">
                <a:defRPr/>
              </a:pPr>
              <a:t>‹#›</a:t>
            </a:fld>
            <a:endParaRPr lang="fr-FR"/>
          </a:p>
        </p:txBody>
      </p:sp>
      <p:sp>
        <p:nvSpPr>
          <p:cNvPr id="6" name="Footer Placeholder 10"/>
          <p:cNvSpPr>
            <a:spLocks noGrp="1"/>
          </p:cNvSpPr>
          <p:nvPr>
            <p:ph type="ftr" sz="quarter" idx="12"/>
          </p:nvPr>
        </p:nvSpPr>
        <p:spPr>
          <a:xfrm>
            <a:off x="3124200" y="6245225"/>
            <a:ext cx="2895600" cy="476250"/>
          </a:xfrm>
        </p:spPr>
        <p:txBody>
          <a:bodyPr rtlCol="0"/>
          <a:lstStyle>
            <a:lvl1pPr eaLnBrk="1" fontAlgn="auto" hangingPunct="1">
              <a:spcBef>
                <a:spcPts val="0"/>
              </a:spcBef>
              <a:spcAft>
                <a:spcPts val="0"/>
              </a:spcAft>
              <a:defRPr sz="1800">
                <a:solidFill>
                  <a:prstClr val="black"/>
                </a:solidFill>
                <a:latin typeface="Tahoma" pitchFamily="34" charset="0"/>
              </a:defRPr>
            </a:lvl1pPr>
          </a:lstStyle>
          <a:p>
            <a:pPr rtl="0">
              <a:defRPr/>
            </a:pPr>
            <a:endParaRPr lang="fr-FR"/>
          </a:p>
        </p:txBody>
      </p:sp>
    </p:spTree>
    <p:extLst>
      <p:ext uri="{BB962C8B-B14F-4D97-AF65-F5344CB8AC3E}">
        <p14:creationId xmlns:p14="http://schemas.microsoft.com/office/powerpoint/2010/main" val="159194007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6"/>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400">
              <a:solidFill>
                <a:schemeClr val="bg1">
                  <a:lumMod val="75000"/>
                </a:schemeClr>
              </a:solidFill>
            </a:endParaRPr>
          </a:p>
        </p:txBody>
      </p:sp>
      <p:sp>
        <p:nvSpPr>
          <p:cNvPr id="2" name="Title 1"/>
          <p:cNvSpPr>
            <a:spLocks noGrp="1"/>
          </p:cNvSpPr>
          <p:nvPr>
            <p:ph type="ctrTitle"/>
          </p:nvPr>
        </p:nvSpPr>
        <p:spPr>
          <a:xfrm>
            <a:off x="685800" y="2283490"/>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7322727" y="18629"/>
            <a:ext cx="1808399" cy="2298009"/>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41632" y="6062312"/>
            <a:ext cx="1319626" cy="568475"/>
          </a:xfrm>
          <a:prstGeom prst="rect">
            <a:avLst/>
          </a:prstGeom>
          <a:blipFill>
            <a:blip r:embed="rId3" cstate="print"/>
            <a:stretch>
              <a:fillRect/>
            </a:stretch>
          </a:blipFill>
        </p:spPr>
        <p:txBody>
          <a:bodyPr wrap="square" lIns="0" tIns="0" rIns="0" bIns="0" rtlCol="0"/>
          <a:lstStyle/>
          <a:p>
            <a:pPr rtl="0"/>
            <a:endParaRPr sz="1400"/>
          </a:p>
        </p:txBody>
      </p:sp>
    </p:spTree>
    <p:extLst>
      <p:ext uri="{BB962C8B-B14F-4D97-AF65-F5344CB8AC3E}">
        <p14:creationId xmlns:p14="http://schemas.microsoft.com/office/powerpoint/2010/main" val="182837140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3"/>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400">
              <a:solidFill>
                <a:schemeClr val="bg1">
                  <a:lumMod val="75000"/>
                </a:schemeClr>
              </a:solidFill>
            </a:endParaRPr>
          </a:p>
        </p:txBody>
      </p:sp>
      <p:sp>
        <p:nvSpPr>
          <p:cNvPr id="5" name="Rectangle 4"/>
          <p:cNvSpPr/>
          <p:nvPr/>
        </p:nvSpPr>
        <p:spPr>
          <a:xfrm>
            <a:off x="0" y="5489577"/>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r>
              <a:rPr lang="fr" sz="1400">
                <a:solidFill>
                  <a:schemeClr val="bg1">
                    <a:lumMod val="75000"/>
                  </a:schemeClr>
                </a:solidFill>
              </a:rPr>
              <a:t>Updated:</a:t>
            </a:r>
          </a:p>
        </p:txBody>
      </p:sp>
      <p:sp>
        <p:nvSpPr>
          <p:cNvPr id="2" name="Title 1"/>
          <p:cNvSpPr>
            <a:spLocks noGrp="1"/>
          </p:cNvSpPr>
          <p:nvPr>
            <p:ph type="ctrTitle"/>
          </p:nvPr>
        </p:nvSpPr>
        <p:spPr>
          <a:xfrm>
            <a:off x="685800" y="2283490"/>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44047" y="0"/>
            <a:ext cx="1637607" cy="2183476"/>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299280903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0"/>
            <a:ext cx="9144000" cy="923330"/>
          </a:xfrm>
          <a:prstGeom prst="rect">
            <a:avLst/>
          </a:prstGeom>
          <a:solidFill>
            <a:schemeClr val="bg1"/>
          </a:solidFill>
        </p:spPr>
        <p:txBody>
          <a:bodyPr wrap="square" rtlCol="0">
            <a:spAutoFit/>
          </a:bodyPr>
          <a:lstStyle/>
          <a:p>
            <a:pPr rtl="0"/>
            <a:endParaRPr lang="fr-FR">
              <a:ln>
                <a:solidFill>
                  <a:schemeClr val="bg1"/>
                </a:solidFill>
              </a:ln>
              <a:solidFill>
                <a:schemeClr val="bg1"/>
              </a:solidFill>
            </a:endParaRPr>
          </a:p>
          <a:p>
            <a:pPr rtl="0"/>
            <a:endParaRPr lang="en-US">
              <a:ln>
                <a:solidFill>
                  <a:schemeClr val="bg1"/>
                </a:solidFill>
              </a:ln>
              <a:solidFill>
                <a:schemeClr val="bg1"/>
              </a:solidFill>
            </a:endParaRPr>
          </a:p>
          <a:p>
            <a:pPr rtl="0"/>
            <a:endParaRPr lang="en-US">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2433604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421088"/>
          </a:xfrm>
        </p:spPr>
        <p:txBody>
          <a:bodyPr rtlCol="0"/>
          <a:lstStyle>
            <a:lvl1pPr>
              <a:defRPr sz="18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421088"/>
          </a:xfrm>
        </p:spPr>
        <p:txBody>
          <a:bodyPr rtlCol="0"/>
          <a:lstStyle>
            <a:lvl1pPr>
              <a:defRPr sz="18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61893176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4"/>
            <a:ext cx="4040188" cy="639762"/>
          </a:xfrm>
        </p:spPr>
        <p:txBody>
          <a:bodyPr rtlCol="0" anchor="b"/>
          <a:lstStyle>
            <a:lvl1pPr marL="0" indent="0">
              <a:buNone/>
              <a:defRPr sz="1800" b="1"/>
            </a:lvl1pPr>
            <a:lvl2pPr marL="411480" indent="0">
              <a:buNone/>
              <a:defRPr sz="1800" b="1"/>
            </a:lvl2pPr>
            <a:lvl3pPr marL="822960" indent="0">
              <a:buNone/>
              <a:defRPr sz="1600" b="1"/>
            </a:lvl3pPr>
            <a:lvl4pPr marL="1234440" indent="0">
              <a:buNone/>
              <a:defRPr sz="1400" b="1"/>
            </a:lvl4pPr>
            <a:lvl5pPr marL="1645920" indent="0">
              <a:buNone/>
              <a:defRPr sz="1400" b="1"/>
            </a:lvl5pPr>
            <a:lvl6pPr marL="2057400" indent="0">
              <a:buNone/>
              <a:defRPr sz="1400" b="1"/>
            </a:lvl6pPr>
            <a:lvl7pPr marL="2468880" indent="0">
              <a:buNone/>
              <a:defRPr sz="1400" b="1"/>
            </a:lvl7pPr>
            <a:lvl8pPr marL="2880360" indent="0">
              <a:buNone/>
              <a:defRPr sz="1400" b="1"/>
            </a:lvl8pPr>
            <a:lvl9pPr marL="3291840" indent="0">
              <a:buNone/>
              <a:defRPr sz="1400" b="1"/>
            </a:lvl9pPr>
          </a:lstStyle>
          <a:p>
            <a:pPr lvl="0" rtl="0"/>
            <a:r>
              <a:rPr lang="fr"/>
              <a:t>Click to edit Master text styles</a:t>
            </a:r>
          </a:p>
        </p:txBody>
      </p:sp>
      <p:sp>
        <p:nvSpPr>
          <p:cNvPr id="4" name="Content Placeholder 3"/>
          <p:cNvSpPr>
            <a:spLocks noGrp="1"/>
          </p:cNvSpPr>
          <p:nvPr>
            <p:ph sz="half" idx="2"/>
          </p:nvPr>
        </p:nvSpPr>
        <p:spPr>
          <a:xfrm>
            <a:off x="457200" y="2174876"/>
            <a:ext cx="4040188" cy="3846413"/>
          </a:xfrm>
        </p:spPr>
        <p:txBody>
          <a:bodyPr rtlCol="0"/>
          <a:lstStyle>
            <a:lvl1pPr>
              <a:defRPr sz="18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7" y="1535114"/>
            <a:ext cx="4041775" cy="639762"/>
          </a:xfrm>
        </p:spPr>
        <p:txBody>
          <a:bodyPr rtlCol="0" anchor="b"/>
          <a:lstStyle>
            <a:lvl1pPr marL="0" indent="0">
              <a:buNone/>
              <a:defRPr sz="1800" b="1"/>
            </a:lvl1pPr>
            <a:lvl2pPr marL="411480" indent="0">
              <a:buNone/>
              <a:defRPr sz="1800" b="1"/>
            </a:lvl2pPr>
            <a:lvl3pPr marL="822960" indent="0">
              <a:buNone/>
              <a:defRPr sz="1600" b="1"/>
            </a:lvl3pPr>
            <a:lvl4pPr marL="1234440" indent="0">
              <a:buNone/>
              <a:defRPr sz="1400" b="1"/>
            </a:lvl4pPr>
            <a:lvl5pPr marL="1645920" indent="0">
              <a:buNone/>
              <a:defRPr sz="1400" b="1"/>
            </a:lvl5pPr>
            <a:lvl6pPr marL="2057400" indent="0">
              <a:buNone/>
              <a:defRPr sz="1400" b="1"/>
            </a:lvl6pPr>
            <a:lvl7pPr marL="2468880" indent="0">
              <a:buNone/>
              <a:defRPr sz="1400" b="1"/>
            </a:lvl7pPr>
            <a:lvl8pPr marL="2880360" indent="0">
              <a:buNone/>
              <a:defRPr sz="1400" b="1"/>
            </a:lvl8pPr>
            <a:lvl9pPr marL="3291840" indent="0">
              <a:buNone/>
              <a:defRPr sz="1400" b="1"/>
            </a:lvl9pPr>
          </a:lstStyle>
          <a:p>
            <a:pPr lvl="0" rtl="0"/>
            <a:r>
              <a:rPr lang="fr"/>
              <a:t>Click to edit Master text styles</a:t>
            </a:r>
          </a:p>
        </p:txBody>
      </p:sp>
      <p:sp>
        <p:nvSpPr>
          <p:cNvPr id="6" name="Content Placeholder 5"/>
          <p:cNvSpPr>
            <a:spLocks noGrp="1"/>
          </p:cNvSpPr>
          <p:nvPr>
            <p:ph sz="quarter" idx="4"/>
          </p:nvPr>
        </p:nvSpPr>
        <p:spPr>
          <a:xfrm>
            <a:off x="4645027" y="2174876"/>
            <a:ext cx="4041775" cy="3846413"/>
          </a:xfrm>
        </p:spPr>
        <p:txBody>
          <a:bodyPr rtlCol="0"/>
          <a:lstStyle>
            <a:lvl1pPr>
              <a:defRPr sz="18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3683753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752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rtlCol="0"/>
          <a:lstStyle>
            <a:lvl1pPr>
              <a:defRPr smtClean="0"/>
            </a:lvl1pPr>
          </a:lstStyle>
          <a:p>
            <a:pPr rtl="0"/>
            <a:endParaRPr lang="en-US"/>
          </a:p>
        </p:txBody>
      </p:sp>
      <p:sp>
        <p:nvSpPr>
          <p:cNvPr id="3" name="Slide Number Placeholder 5"/>
          <p:cNvSpPr>
            <a:spLocks noGrp="1"/>
          </p:cNvSpPr>
          <p:nvPr>
            <p:ph type="sldNum" sz="quarter" idx="11"/>
          </p:nvPr>
        </p:nvSpPr>
        <p:spPr/>
        <p:txBody>
          <a:bodyPr rtlCol="0"/>
          <a:lstStyle>
            <a:lvl1pPr>
              <a:defRPr/>
            </a:lvl1pPr>
          </a:lstStyle>
          <a:p>
            <a:pPr rtl="0"/>
            <a:fld id="{E1718731-5FE6-492D-BD72-52B453B01C98}" type="slidenum">
              <a:rPr lang="en-US"/>
              <a:pPr rtl="0"/>
              <a:t>‹#›</a:t>
            </a:fld>
            <a:endParaRPr lang="en-US"/>
          </a:p>
        </p:txBody>
      </p:sp>
    </p:spTree>
    <p:extLst>
      <p:ext uri="{BB962C8B-B14F-4D97-AF65-F5344CB8AC3E}">
        <p14:creationId xmlns:p14="http://schemas.microsoft.com/office/powerpoint/2010/main" val="391145863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rtlCol="0" anchor="b"/>
          <a:lstStyle>
            <a:lvl1pPr algn="l">
              <a:defRPr sz="1800" b="1"/>
            </a:lvl1pPr>
          </a:lstStyle>
          <a:p>
            <a:pPr rtl="0"/>
            <a:r>
              <a:rPr lang="fr"/>
              <a:t>Click to edit Master title style</a:t>
            </a:r>
          </a:p>
        </p:txBody>
      </p:sp>
      <p:sp>
        <p:nvSpPr>
          <p:cNvPr id="3" name="Content Placeholder 2"/>
          <p:cNvSpPr>
            <a:spLocks noGrp="1"/>
          </p:cNvSpPr>
          <p:nvPr>
            <p:ph idx="1"/>
          </p:nvPr>
        </p:nvSpPr>
        <p:spPr>
          <a:xfrm>
            <a:off x="3575050" y="273050"/>
            <a:ext cx="5111750" cy="5769060"/>
          </a:xfrm>
        </p:spPr>
        <p:txBody>
          <a:bodyPr rtlCol="0"/>
          <a:lstStyle>
            <a:lvl1pPr>
              <a:defRPr sz="1800"/>
            </a:lvl1pPr>
            <a:lvl2pPr>
              <a:defRPr sz="16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2" y="1435103"/>
            <a:ext cx="3008313" cy="4607009"/>
          </a:xfrm>
        </p:spPr>
        <p:txBody>
          <a:bodyPr rtlCol="0"/>
          <a:lstStyle>
            <a:lvl1pPr marL="0" indent="0">
              <a:buNone/>
              <a:defRPr sz="1800"/>
            </a:lvl1pPr>
            <a:lvl2pPr marL="411480" indent="0">
              <a:buNone/>
              <a:defRPr sz="1100"/>
            </a:lvl2pPr>
            <a:lvl3pPr marL="822960" indent="0">
              <a:buNone/>
              <a:defRPr sz="900"/>
            </a:lvl3pPr>
            <a:lvl4pPr marL="1234440" indent="0">
              <a:buNone/>
              <a:defRPr sz="800"/>
            </a:lvl4pPr>
            <a:lvl5pPr marL="1645920" indent="0">
              <a:buNone/>
              <a:defRPr sz="800"/>
            </a:lvl5pPr>
            <a:lvl6pPr marL="2057400" indent="0">
              <a:buNone/>
              <a:defRPr sz="800"/>
            </a:lvl6pPr>
            <a:lvl7pPr marL="2468880" indent="0">
              <a:buNone/>
              <a:defRPr sz="800"/>
            </a:lvl7pPr>
            <a:lvl8pPr marL="2880360" indent="0">
              <a:buNone/>
              <a:defRPr sz="800"/>
            </a:lvl8pPr>
            <a:lvl9pPr marL="3291840" indent="0">
              <a:buNone/>
              <a:defRPr sz="800"/>
            </a:lvl9pPr>
          </a:lstStyle>
          <a:p>
            <a:pPr lvl="0" rtl="0"/>
            <a:r>
              <a:rPr lang="fr"/>
              <a:t>Click to edit Master text styles</a:t>
            </a:r>
          </a:p>
        </p:txBody>
      </p:sp>
    </p:spTree>
    <p:extLst>
      <p:ext uri="{BB962C8B-B14F-4D97-AF65-F5344CB8AC3E}">
        <p14:creationId xmlns:p14="http://schemas.microsoft.com/office/powerpoint/2010/main" val="12680877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18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1800"/>
            </a:lvl1pPr>
            <a:lvl2pPr marL="411480" indent="0">
              <a:buNone/>
              <a:defRPr sz="2500"/>
            </a:lvl2pPr>
            <a:lvl3pPr marL="822960" indent="0">
              <a:buNone/>
              <a:defRPr sz="220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653950"/>
          </a:xfrm>
        </p:spPr>
        <p:txBody>
          <a:bodyPr rtlCol="0"/>
          <a:lstStyle>
            <a:lvl1pPr marL="0" indent="0">
              <a:buNone/>
              <a:defRPr sz="1300"/>
            </a:lvl1pPr>
            <a:lvl2pPr marL="411480" indent="0">
              <a:buNone/>
              <a:defRPr sz="1100"/>
            </a:lvl2pPr>
            <a:lvl3pPr marL="822960" indent="0">
              <a:buNone/>
              <a:defRPr sz="900"/>
            </a:lvl3pPr>
            <a:lvl4pPr marL="1234440" indent="0">
              <a:buNone/>
              <a:defRPr sz="800"/>
            </a:lvl4pPr>
            <a:lvl5pPr marL="1645920" indent="0">
              <a:buNone/>
              <a:defRPr sz="800"/>
            </a:lvl5pPr>
            <a:lvl6pPr marL="2057400" indent="0">
              <a:buNone/>
              <a:defRPr sz="800"/>
            </a:lvl6pPr>
            <a:lvl7pPr marL="2468880" indent="0">
              <a:buNone/>
              <a:defRPr sz="800"/>
            </a:lvl7pPr>
            <a:lvl8pPr marL="2880360" indent="0">
              <a:buNone/>
              <a:defRPr sz="800"/>
            </a:lvl8pPr>
            <a:lvl9pPr marL="3291840" indent="0">
              <a:buNone/>
              <a:defRPr sz="800"/>
            </a:lvl9pPr>
          </a:lstStyle>
          <a:p>
            <a:pPr lvl="0" rtl="0"/>
            <a:r>
              <a:rPr lang="fr"/>
              <a:t>Click to edit Master text styles</a:t>
            </a:r>
          </a:p>
        </p:txBody>
      </p:sp>
    </p:spTree>
    <p:extLst>
      <p:ext uri="{BB962C8B-B14F-4D97-AF65-F5344CB8AC3E}">
        <p14:creationId xmlns:p14="http://schemas.microsoft.com/office/powerpoint/2010/main" val="362550964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59838697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9"/>
            <a:ext cx="60198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01842661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6"/>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167">
              <a:solidFill>
                <a:schemeClr val="bg1">
                  <a:lumMod val="75000"/>
                </a:schemeClr>
              </a:solidFill>
            </a:endParaRPr>
          </a:p>
        </p:txBody>
      </p:sp>
      <p:sp>
        <p:nvSpPr>
          <p:cNvPr id="2" name="Title 1"/>
          <p:cNvSpPr>
            <a:spLocks noGrp="1"/>
          </p:cNvSpPr>
          <p:nvPr>
            <p:ph type="ctrTitle"/>
          </p:nvPr>
        </p:nvSpPr>
        <p:spPr>
          <a:xfrm>
            <a:off x="685800" y="2283492"/>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0">
            <a:normAutofit/>
          </a:bodyPr>
          <a:lstStyle>
            <a:lvl1pPr marL="0" indent="0" algn="ctr">
              <a:buNone/>
              <a:defRPr sz="1250">
                <a:solidFill>
                  <a:schemeClr val="bg1">
                    <a:lumMod val="65000"/>
                  </a:schemeClr>
                </a:solidFill>
                <a:latin typeface="Arial" panose="020B0604020202020204" pitchFamily="34" charset="0"/>
                <a:cs typeface="Arial" panose="020B0604020202020204" pitchFamily="34" charset="0"/>
              </a:defRPr>
            </a:lvl1pPr>
            <a:lvl2pPr marL="285739" indent="0" algn="ctr">
              <a:buNone/>
              <a:defRPr>
                <a:solidFill>
                  <a:schemeClr val="tx1">
                    <a:tint val="75000"/>
                  </a:schemeClr>
                </a:solidFill>
              </a:defRPr>
            </a:lvl2pPr>
            <a:lvl3pPr marL="571477" indent="0" algn="ctr">
              <a:buNone/>
              <a:defRPr>
                <a:solidFill>
                  <a:schemeClr val="tx1">
                    <a:tint val="75000"/>
                  </a:schemeClr>
                </a:solidFill>
              </a:defRPr>
            </a:lvl3pPr>
            <a:lvl4pPr marL="857216" indent="0" algn="ctr">
              <a:buNone/>
              <a:defRPr>
                <a:solidFill>
                  <a:schemeClr val="tx1">
                    <a:tint val="75000"/>
                  </a:schemeClr>
                </a:solidFill>
              </a:defRPr>
            </a:lvl4pPr>
            <a:lvl5pPr marL="1142954" indent="0" algn="ctr">
              <a:buNone/>
              <a:defRPr>
                <a:solidFill>
                  <a:schemeClr val="tx1">
                    <a:tint val="75000"/>
                  </a:schemeClr>
                </a:solidFill>
              </a:defRPr>
            </a:lvl5pPr>
            <a:lvl6pPr marL="1428693" indent="0" algn="ctr">
              <a:buNone/>
              <a:defRPr>
                <a:solidFill>
                  <a:schemeClr val="tx1">
                    <a:tint val="75000"/>
                  </a:schemeClr>
                </a:solidFill>
              </a:defRPr>
            </a:lvl6pPr>
            <a:lvl7pPr marL="1714431" indent="0" algn="ctr">
              <a:buNone/>
              <a:defRPr>
                <a:solidFill>
                  <a:schemeClr val="tx1">
                    <a:tint val="75000"/>
                  </a:schemeClr>
                </a:solidFill>
              </a:defRPr>
            </a:lvl7pPr>
            <a:lvl8pPr marL="2000170" indent="0" algn="ctr">
              <a:buNone/>
              <a:defRPr>
                <a:solidFill>
                  <a:schemeClr val="tx1">
                    <a:tint val="75000"/>
                  </a:schemeClr>
                </a:solidFill>
              </a:defRPr>
            </a:lvl8pPr>
            <a:lvl9pPr marL="2285909"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7322729" y="18629"/>
            <a:ext cx="1808399" cy="2298010"/>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41632" y="6062313"/>
            <a:ext cx="1319626" cy="568475"/>
          </a:xfrm>
          <a:prstGeom prst="rect">
            <a:avLst/>
          </a:prstGeom>
          <a:blipFill>
            <a:blip r:embed="rId3" cstate="print"/>
            <a:stretch>
              <a:fillRect/>
            </a:stretch>
          </a:blipFill>
        </p:spPr>
        <p:txBody>
          <a:bodyPr wrap="square" lIns="0" tIns="0" rIns="0" bIns="0" rtlCol="0"/>
          <a:lstStyle/>
          <a:p>
            <a:pPr rtl="0"/>
            <a:endParaRPr sz="1167"/>
          </a:p>
        </p:txBody>
      </p:sp>
    </p:spTree>
    <p:extLst>
      <p:ext uri="{BB962C8B-B14F-4D97-AF65-F5344CB8AC3E}">
        <p14:creationId xmlns:p14="http://schemas.microsoft.com/office/powerpoint/2010/main" val="182837140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2"/>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167">
              <a:solidFill>
                <a:schemeClr val="bg1">
                  <a:lumMod val="75000"/>
                </a:schemeClr>
              </a:solidFill>
            </a:endParaRPr>
          </a:p>
        </p:txBody>
      </p:sp>
      <p:sp>
        <p:nvSpPr>
          <p:cNvPr id="5" name="Rectangle 4"/>
          <p:cNvSpPr/>
          <p:nvPr/>
        </p:nvSpPr>
        <p:spPr>
          <a:xfrm>
            <a:off x="0" y="5489578"/>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r>
              <a:rPr lang="fr" sz="1167">
                <a:solidFill>
                  <a:schemeClr val="bg1">
                    <a:lumMod val="75000"/>
                  </a:schemeClr>
                </a:solidFill>
              </a:rPr>
              <a:t>Updated:</a:t>
            </a:r>
          </a:p>
        </p:txBody>
      </p:sp>
      <p:sp>
        <p:nvSpPr>
          <p:cNvPr id="2" name="Title 1"/>
          <p:cNvSpPr>
            <a:spLocks noGrp="1"/>
          </p:cNvSpPr>
          <p:nvPr>
            <p:ph type="ctrTitle"/>
          </p:nvPr>
        </p:nvSpPr>
        <p:spPr>
          <a:xfrm>
            <a:off x="685800" y="2283492"/>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0">
            <a:normAutofit/>
          </a:bodyPr>
          <a:lstStyle>
            <a:lvl1pPr marL="0" indent="0" algn="ctr">
              <a:buNone/>
              <a:defRPr sz="1250">
                <a:solidFill>
                  <a:schemeClr val="bg1">
                    <a:lumMod val="65000"/>
                  </a:schemeClr>
                </a:solidFill>
                <a:latin typeface="Arial" panose="020B0604020202020204" pitchFamily="34" charset="0"/>
                <a:cs typeface="Arial" panose="020B0604020202020204" pitchFamily="34" charset="0"/>
              </a:defRPr>
            </a:lvl1pPr>
            <a:lvl2pPr marL="285739" indent="0" algn="ctr">
              <a:buNone/>
              <a:defRPr>
                <a:solidFill>
                  <a:schemeClr val="tx1">
                    <a:tint val="75000"/>
                  </a:schemeClr>
                </a:solidFill>
              </a:defRPr>
            </a:lvl2pPr>
            <a:lvl3pPr marL="571477" indent="0" algn="ctr">
              <a:buNone/>
              <a:defRPr>
                <a:solidFill>
                  <a:schemeClr val="tx1">
                    <a:tint val="75000"/>
                  </a:schemeClr>
                </a:solidFill>
              </a:defRPr>
            </a:lvl3pPr>
            <a:lvl4pPr marL="857216" indent="0" algn="ctr">
              <a:buNone/>
              <a:defRPr>
                <a:solidFill>
                  <a:schemeClr val="tx1">
                    <a:tint val="75000"/>
                  </a:schemeClr>
                </a:solidFill>
              </a:defRPr>
            </a:lvl4pPr>
            <a:lvl5pPr marL="1142954" indent="0" algn="ctr">
              <a:buNone/>
              <a:defRPr>
                <a:solidFill>
                  <a:schemeClr val="tx1">
                    <a:tint val="75000"/>
                  </a:schemeClr>
                </a:solidFill>
              </a:defRPr>
            </a:lvl5pPr>
            <a:lvl6pPr marL="1428693" indent="0" algn="ctr">
              <a:buNone/>
              <a:defRPr>
                <a:solidFill>
                  <a:schemeClr val="tx1">
                    <a:tint val="75000"/>
                  </a:schemeClr>
                </a:solidFill>
              </a:defRPr>
            </a:lvl6pPr>
            <a:lvl7pPr marL="1714431" indent="0" algn="ctr">
              <a:buNone/>
              <a:defRPr>
                <a:solidFill>
                  <a:schemeClr val="tx1">
                    <a:tint val="75000"/>
                  </a:schemeClr>
                </a:solidFill>
              </a:defRPr>
            </a:lvl7pPr>
            <a:lvl8pPr marL="2000170" indent="0" algn="ctr">
              <a:buNone/>
              <a:defRPr>
                <a:solidFill>
                  <a:schemeClr val="tx1">
                    <a:tint val="75000"/>
                  </a:schemeClr>
                </a:solidFill>
              </a:defRPr>
            </a:lvl8pPr>
            <a:lvl9pPr marL="2285909"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44049" y="0"/>
            <a:ext cx="1637607" cy="2183476"/>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299280903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0"/>
            <a:ext cx="9144000" cy="923330"/>
          </a:xfrm>
          <a:prstGeom prst="rect">
            <a:avLst/>
          </a:prstGeom>
          <a:solidFill>
            <a:schemeClr val="bg1"/>
          </a:solidFill>
        </p:spPr>
        <p:txBody>
          <a:bodyPr wrap="square" rtlCol="0">
            <a:spAutoFit/>
          </a:bodyPr>
          <a:lstStyle/>
          <a:p>
            <a:pPr rtl="0"/>
            <a:endParaRPr lang="fr-FR">
              <a:ln>
                <a:solidFill>
                  <a:schemeClr val="bg1"/>
                </a:solidFill>
              </a:ln>
              <a:solidFill>
                <a:schemeClr val="bg1"/>
              </a:solidFill>
            </a:endParaRPr>
          </a:p>
          <a:p>
            <a:pPr rtl="0"/>
            <a:endParaRPr lang="en-US">
              <a:ln>
                <a:solidFill>
                  <a:schemeClr val="bg1"/>
                </a:solidFill>
              </a:ln>
              <a:solidFill>
                <a:schemeClr val="bg1"/>
              </a:solidFill>
            </a:endParaRPr>
          </a:p>
          <a:p>
            <a:pPr rtl="0"/>
            <a:endParaRPr lang="en-US">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2433604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421088"/>
          </a:xfrm>
        </p:spPr>
        <p:txBody>
          <a:bodyPr rtlCol="0"/>
          <a:lstStyle>
            <a:lvl1pPr>
              <a:defRPr sz="1500"/>
            </a:lvl1pPr>
            <a:lvl2pPr>
              <a:defRPr sz="1333"/>
            </a:lvl2pPr>
            <a:lvl3pPr>
              <a:defRPr sz="1333"/>
            </a:lvl3pPr>
            <a:lvl4pPr>
              <a:defRPr sz="1167"/>
            </a:lvl4pPr>
            <a:lvl5pPr>
              <a:defRPr sz="1167"/>
            </a:lvl5pPr>
            <a:lvl6pPr>
              <a:defRPr sz="1333"/>
            </a:lvl6pPr>
            <a:lvl7pPr>
              <a:defRPr sz="1333"/>
            </a:lvl7pPr>
            <a:lvl8pPr>
              <a:defRPr sz="1333"/>
            </a:lvl8pPr>
            <a:lvl9pPr>
              <a:defRPr sz="1333"/>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421088"/>
          </a:xfrm>
        </p:spPr>
        <p:txBody>
          <a:bodyPr rtlCol="0"/>
          <a:lstStyle>
            <a:lvl1pPr>
              <a:defRPr sz="1500"/>
            </a:lvl1pPr>
            <a:lvl2pPr>
              <a:defRPr sz="1333"/>
            </a:lvl2pPr>
            <a:lvl3pPr>
              <a:defRPr sz="1333"/>
            </a:lvl3pPr>
            <a:lvl4pPr>
              <a:defRPr sz="1167"/>
            </a:lvl4pPr>
            <a:lvl5pPr>
              <a:defRPr sz="1167"/>
            </a:lvl5pPr>
            <a:lvl6pPr>
              <a:defRPr sz="1333"/>
            </a:lvl6pPr>
            <a:lvl7pPr>
              <a:defRPr sz="1333"/>
            </a:lvl7pPr>
            <a:lvl8pPr>
              <a:defRPr sz="1333"/>
            </a:lvl8pPr>
            <a:lvl9pPr>
              <a:defRPr sz="1333"/>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618931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a:lvl1pPr>
          </a:lstStyle>
          <a:p>
            <a:pPr rtl="0"/>
            <a:r>
              <a:rPr lang="fr"/>
              <a:t>Click to edit Master title style</a:t>
            </a:r>
          </a:p>
        </p:txBody>
      </p:sp>
      <p:sp>
        <p:nvSpPr>
          <p:cNvPr id="3" name="Content Placeholder 2"/>
          <p:cNvSpPr>
            <a:spLocks noGrp="1"/>
          </p:cNvSpPr>
          <p:nvPr>
            <p:ph idx="1"/>
          </p:nvPr>
        </p:nvSpPr>
        <p:spPr>
          <a:xfrm>
            <a:off x="3575050" y="273050"/>
            <a:ext cx="5111750" cy="5853113"/>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Footer Placeholder 4"/>
          <p:cNvSpPr>
            <a:spLocks noGrp="1"/>
          </p:cNvSpPr>
          <p:nvPr>
            <p:ph type="ftr" sz="quarter" idx="10"/>
          </p:nvPr>
        </p:nvSpPr>
        <p:spPr/>
        <p:txBody>
          <a:bodyPr rtlCol="0"/>
          <a:lstStyle>
            <a:lvl1pPr>
              <a:defRPr smtClean="0"/>
            </a:lvl1pPr>
          </a:lstStyle>
          <a:p>
            <a:pPr rtl="0"/>
            <a:endParaRPr lang="en-US"/>
          </a:p>
        </p:txBody>
      </p:sp>
      <p:sp>
        <p:nvSpPr>
          <p:cNvPr id="6" name="Slide Number Placeholder 5"/>
          <p:cNvSpPr>
            <a:spLocks noGrp="1"/>
          </p:cNvSpPr>
          <p:nvPr>
            <p:ph type="sldNum" sz="quarter" idx="11"/>
          </p:nvPr>
        </p:nvSpPr>
        <p:spPr/>
        <p:txBody>
          <a:bodyPr rtlCol="0"/>
          <a:lstStyle>
            <a:lvl1pPr>
              <a:defRPr/>
            </a:lvl1pPr>
          </a:lstStyle>
          <a:p>
            <a:pPr rtl="0"/>
            <a:fld id="{165ABD8E-E64D-4F34-8682-135332093944}" type="slidenum">
              <a:rPr lang="en-US"/>
              <a:pPr rtl="0"/>
              <a:t>‹#›</a:t>
            </a:fld>
            <a:endParaRPr lang="en-US"/>
          </a:p>
        </p:txBody>
      </p:sp>
    </p:spTree>
    <p:extLst>
      <p:ext uri="{BB962C8B-B14F-4D97-AF65-F5344CB8AC3E}">
        <p14:creationId xmlns:p14="http://schemas.microsoft.com/office/powerpoint/2010/main" val="1904434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5"/>
            <a:ext cx="4040188" cy="639762"/>
          </a:xfrm>
        </p:spPr>
        <p:txBody>
          <a:bodyPr rtlCol="0" anchor="b"/>
          <a:lstStyle>
            <a:lvl1pPr marL="0" indent="0">
              <a:buNone/>
              <a:defRPr sz="1500" b="1"/>
            </a:lvl1pPr>
            <a:lvl2pPr marL="342886" indent="0">
              <a:buNone/>
              <a:defRPr sz="1500" b="1"/>
            </a:lvl2pPr>
            <a:lvl3pPr marL="685773" indent="0">
              <a:buNone/>
              <a:defRPr sz="1333" b="1"/>
            </a:lvl3pPr>
            <a:lvl4pPr marL="1028659" indent="0">
              <a:buNone/>
              <a:defRPr sz="1167" b="1"/>
            </a:lvl4pPr>
            <a:lvl5pPr marL="1371545" indent="0">
              <a:buNone/>
              <a:defRPr sz="1167" b="1"/>
            </a:lvl5pPr>
            <a:lvl6pPr marL="1714431" indent="0">
              <a:buNone/>
              <a:defRPr sz="1167" b="1"/>
            </a:lvl6pPr>
            <a:lvl7pPr marL="2057318" indent="0">
              <a:buNone/>
              <a:defRPr sz="1167" b="1"/>
            </a:lvl7pPr>
            <a:lvl8pPr marL="2400204" indent="0">
              <a:buNone/>
              <a:defRPr sz="1167" b="1"/>
            </a:lvl8pPr>
            <a:lvl9pPr marL="2743090" indent="0">
              <a:buNone/>
              <a:defRPr sz="1167" b="1"/>
            </a:lvl9pPr>
          </a:lstStyle>
          <a:p>
            <a:pPr lvl="0" rtl="0"/>
            <a:r>
              <a:rPr lang="fr"/>
              <a:t>Click to edit Master text styles</a:t>
            </a:r>
          </a:p>
        </p:txBody>
      </p:sp>
      <p:sp>
        <p:nvSpPr>
          <p:cNvPr id="4" name="Content Placeholder 3"/>
          <p:cNvSpPr>
            <a:spLocks noGrp="1"/>
          </p:cNvSpPr>
          <p:nvPr>
            <p:ph sz="half" idx="2"/>
          </p:nvPr>
        </p:nvSpPr>
        <p:spPr>
          <a:xfrm>
            <a:off x="457200" y="2174876"/>
            <a:ext cx="4040188" cy="3846413"/>
          </a:xfrm>
        </p:spPr>
        <p:txBody>
          <a:bodyPr rtlCol="0"/>
          <a:lstStyle>
            <a:lvl1pPr>
              <a:defRPr sz="1500"/>
            </a:lvl1pPr>
            <a:lvl2pPr>
              <a:defRPr sz="1333"/>
            </a:lvl2pPr>
            <a:lvl3pPr>
              <a:defRPr sz="1333"/>
            </a:lvl3pPr>
            <a:lvl4pPr>
              <a:defRPr sz="1167"/>
            </a:lvl4pPr>
            <a:lvl5pPr>
              <a:defRPr sz="1167"/>
            </a:lvl5pPr>
            <a:lvl6pPr>
              <a:defRPr sz="1167"/>
            </a:lvl6pPr>
            <a:lvl7pPr>
              <a:defRPr sz="1167"/>
            </a:lvl7pPr>
            <a:lvl8pPr>
              <a:defRPr sz="1167"/>
            </a:lvl8pPr>
            <a:lvl9pPr>
              <a:defRPr sz="1167"/>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9" y="1535115"/>
            <a:ext cx="4041775" cy="639762"/>
          </a:xfrm>
        </p:spPr>
        <p:txBody>
          <a:bodyPr rtlCol="0" anchor="b"/>
          <a:lstStyle>
            <a:lvl1pPr marL="0" indent="0">
              <a:buNone/>
              <a:defRPr sz="1500" b="1"/>
            </a:lvl1pPr>
            <a:lvl2pPr marL="342886" indent="0">
              <a:buNone/>
              <a:defRPr sz="1500" b="1"/>
            </a:lvl2pPr>
            <a:lvl3pPr marL="685773" indent="0">
              <a:buNone/>
              <a:defRPr sz="1333" b="1"/>
            </a:lvl3pPr>
            <a:lvl4pPr marL="1028659" indent="0">
              <a:buNone/>
              <a:defRPr sz="1167" b="1"/>
            </a:lvl4pPr>
            <a:lvl5pPr marL="1371545" indent="0">
              <a:buNone/>
              <a:defRPr sz="1167" b="1"/>
            </a:lvl5pPr>
            <a:lvl6pPr marL="1714431" indent="0">
              <a:buNone/>
              <a:defRPr sz="1167" b="1"/>
            </a:lvl6pPr>
            <a:lvl7pPr marL="2057318" indent="0">
              <a:buNone/>
              <a:defRPr sz="1167" b="1"/>
            </a:lvl7pPr>
            <a:lvl8pPr marL="2400204" indent="0">
              <a:buNone/>
              <a:defRPr sz="1167" b="1"/>
            </a:lvl8pPr>
            <a:lvl9pPr marL="2743090" indent="0">
              <a:buNone/>
              <a:defRPr sz="1167" b="1"/>
            </a:lvl9pPr>
          </a:lstStyle>
          <a:p>
            <a:pPr lvl="0" rtl="0"/>
            <a:r>
              <a:rPr lang="fr"/>
              <a:t>Click to edit Master text styles</a:t>
            </a:r>
          </a:p>
        </p:txBody>
      </p:sp>
      <p:sp>
        <p:nvSpPr>
          <p:cNvPr id="6" name="Content Placeholder 5"/>
          <p:cNvSpPr>
            <a:spLocks noGrp="1"/>
          </p:cNvSpPr>
          <p:nvPr>
            <p:ph sz="quarter" idx="4"/>
          </p:nvPr>
        </p:nvSpPr>
        <p:spPr>
          <a:xfrm>
            <a:off x="4645029" y="2174876"/>
            <a:ext cx="4041775" cy="3846413"/>
          </a:xfrm>
        </p:spPr>
        <p:txBody>
          <a:bodyPr rtlCol="0"/>
          <a:lstStyle>
            <a:lvl1pPr>
              <a:defRPr sz="1500"/>
            </a:lvl1pPr>
            <a:lvl2pPr>
              <a:defRPr sz="1333"/>
            </a:lvl2pPr>
            <a:lvl3pPr>
              <a:defRPr sz="1333"/>
            </a:lvl3pPr>
            <a:lvl4pPr>
              <a:defRPr sz="1167"/>
            </a:lvl4pPr>
            <a:lvl5pPr>
              <a:defRPr sz="1167"/>
            </a:lvl5pPr>
            <a:lvl6pPr>
              <a:defRPr sz="1167"/>
            </a:lvl6pPr>
            <a:lvl7pPr>
              <a:defRPr sz="1167"/>
            </a:lvl7pPr>
            <a:lvl8pPr>
              <a:defRPr sz="1167"/>
            </a:lvl8pPr>
            <a:lvl9pPr>
              <a:defRPr sz="1167"/>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3683753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75237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2"/>
            <a:ext cx="3008313" cy="1162050"/>
          </a:xfrm>
        </p:spPr>
        <p:txBody>
          <a:bodyPr rtlCol="0" anchor="b"/>
          <a:lstStyle>
            <a:lvl1pPr algn="l">
              <a:defRPr sz="1500" b="1"/>
            </a:lvl1pPr>
          </a:lstStyle>
          <a:p>
            <a:pPr rtl="0"/>
            <a:r>
              <a:rPr lang="fr"/>
              <a:t>Click to edit Master title style</a:t>
            </a:r>
          </a:p>
        </p:txBody>
      </p:sp>
      <p:sp>
        <p:nvSpPr>
          <p:cNvPr id="3" name="Content Placeholder 2"/>
          <p:cNvSpPr>
            <a:spLocks noGrp="1"/>
          </p:cNvSpPr>
          <p:nvPr>
            <p:ph idx="1"/>
          </p:nvPr>
        </p:nvSpPr>
        <p:spPr>
          <a:xfrm>
            <a:off x="3575050" y="273050"/>
            <a:ext cx="5111750" cy="5769060"/>
          </a:xfrm>
        </p:spPr>
        <p:txBody>
          <a:bodyPr rtlCol="0"/>
          <a:lstStyle>
            <a:lvl1pPr>
              <a:defRPr sz="1500"/>
            </a:lvl1pPr>
            <a:lvl2pPr>
              <a:defRPr sz="1333"/>
            </a:lvl2pPr>
            <a:lvl3pPr>
              <a:defRPr sz="1333"/>
            </a:lvl3pPr>
            <a:lvl4pPr>
              <a:defRPr sz="1167"/>
            </a:lvl4pPr>
            <a:lvl5pPr>
              <a:defRPr sz="1167"/>
            </a:lvl5pPr>
            <a:lvl6pPr>
              <a:defRPr sz="1500"/>
            </a:lvl6pPr>
            <a:lvl7pPr>
              <a:defRPr sz="1500"/>
            </a:lvl7pPr>
            <a:lvl8pPr>
              <a:defRPr sz="1500"/>
            </a:lvl8pPr>
            <a:lvl9pPr>
              <a:defRPr sz="15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4" y="1435104"/>
            <a:ext cx="3008313" cy="4607009"/>
          </a:xfrm>
        </p:spPr>
        <p:txBody>
          <a:bodyPr rtlCol="0"/>
          <a:lstStyle>
            <a:lvl1pPr marL="0" indent="0">
              <a:buNone/>
              <a:defRPr sz="1500"/>
            </a:lvl1pPr>
            <a:lvl2pPr marL="342886" indent="0">
              <a:buNone/>
              <a:defRPr sz="917"/>
            </a:lvl2pPr>
            <a:lvl3pPr marL="685773" indent="0">
              <a:buNone/>
              <a:defRPr sz="750"/>
            </a:lvl3pPr>
            <a:lvl4pPr marL="1028659" indent="0">
              <a:buNone/>
              <a:defRPr sz="667"/>
            </a:lvl4pPr>
            <a:lvl5pPr marL="1371545" indent="0">
              <a:buNone/>
              <a:defRPr sz="667"/>
            </a:lvl5pPr>
            <a:lvl6pPr marL="1714431" indent="0">
              <a:buNone/>
              <a:defRPr sz="667"/>
            </a:lvl6pPr>
            <a:lvl7pPr marL="2057318" indent="0">
              <a:buNone/>
              <a:defRPr sz="667"/>
            </a:lvl7pPr>
            <a:lvl8pPr marL="2400204" indent="0">
              <a:buNone/>
              <a:defRPr sz="667"/>
            </a:lvl8pPr>
            <a:lvl9pPr marL="2743090" indent="0">
              <a:buNone/>
              <a:defRPr sz="667"/>
            </a:lvl9pPr>
          </a:lstStyle>
          <a:p>
            <a:pPr lvl="0" rtl="0"/>
            <a:r>
              <a:rPr lang="fr"/>
              <a:t>Click to edit Master text styles</a:t>
            </a:r>
          </a:p>
        </p:txBody>
      </p:sp>
    </p:spTree>
    <p:extLst>
      <p:ext uri="{BB962C8B-B14F-4D97-AF65-F5344CB8AC3E}">
        <p14:creationId xmlns:p14="http://schemas.microsoft.com/office/powerpoint/2010/main" val="12680877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15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1500"/>
            </a:lvl1pPr>
            <a:lvl2pPr marL="342886" indent="0">
              <a:buNone/>
              <a:defRPr sz="2083"/>
            </a:lvl2pPr>
            <a:lvl3pPr marL="685773" indent="0">
              <a:buNone/>
              <a:defRPr sz="1833"/>
            </a:lvl3pPr>
            <a:lvl4pPr marL="1028659" indent="0">
              <a:buNone/>
              <a:defRPr sz="1500"/>
            </a:lvl4pPr>
            <a:lvl5pPr marL="1371545" indent="0">
              <a:buNone/>
              <a:defRPr sz="1500"/>
            </a:lvl5pPr>
            <a:lvl6pPr marL="1714431" indent="0">
              <a:buNone/>
              <a:defRPr sz="1500"/>
            </a:lvl6pPr>
            <a:lvl7pPr marL="2057318" indent="0">
              <a:buNone/>
              <a:defRPr sz="1500"/>
            </a:lvl7pPr>
            <a:lvl8pPr marL="2400204" indent="0">
              <a:buNone/>
              <a:defRPr sz="1500"/>
            </a:lvl8pPr>
            <a:lvl9pPr marL="2743090" indent="0">
              <a:buNone/>
              <a:defRPr sz="15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653950"/>
          </a:xfrm>
        </p:spPr>
        <p:txBody>
          <a:bodyPr rtlCol="0"/>
          <a:lstStyle>
            <a:lvl1pPr marL="0" indent="0">
              <a:buNone/>
              <a:defRPr sz="1083"/>
            </a:lvl1pPr>
            <a:lvl2pPr marL="342886" indent="0">
              <a:buNone/>
              <a:defRPr sz="917"/>
            </a:lvl2pPr>
            <a:lvl3pPr marL="685773" indent="0">
              <a:buNone/>
              <a:defRPr sz="750"/>
            </a:lvl3pPr>
            <a:lvl4pPr marL="1028659" indent="0">
              <a:buNone/>
              <a:defRPr sz="667"/>
            </a:lvl4pPr>
            <a:lvl5pPr marL="1371545" indent="0">
              <a:buNone/>
              <a:defRPr sz="667"/>
            </a:lvl5pPr>
            <a:lvl6pPr marL="1714431" indent="0">
              <a:buNone/>
              <a:defRPr sz="667"/>
            </a:lvl6pPr>
            <a:lvl7pPr marL="2057318" indent="0">
              <a:buNone/>
              <a:defRPr sz="667"/>
            </a:lvl7pPr>
            <a:lvl8pPr marL="2400204" indent="0">
              <a:buNone/>
              <a:defRPr sz="667"/>
            </a:lvl8pPr>
            <a:lvl9pPr marL="2743090" indent="0">
              <a:buNone/>
              <a:defRPr sz="667"/>
            </a:lvl9pPr>
          </a:lstStyle>
          <a:p>
            <a:pPr lvl="0" rtl="0"/>
            <a:r>
              <a:rPr lang="fr"/>
              <a:t>Click to edit Master text styles</a:t>
            </a:r>
          </a:p>
        </p:txBody>
      </p:sp>
    </p:spTree>
    <p:extLst>
      <p:ext uri="{BB962C8B-B14F-4D97-AF65-F5344CB8AC3E}">
        <p14:creationId xmlns:p14="http://schemas.microsoft.com/office/powerpoint/2010/main" val="362550964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59838697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40"/>
            <a:ext cx="60198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01842661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 name="Rectangle 1"/>
          <p:cNvSpPr/>
          <p:nvPr/>
        </p:nvSpPr>
        <p:spPr>
          <a:xfrm>
            <a:off x="0" y="15"/>
            <a:ext cx="9144000" cy="4354825"/>
          </a:xfrm>
          <a:prstGeom prst="rect">
            <a:avLst/>
          </a:prstGeom>
          <a:solidFill>
            <a:srgbClr val="ECF2F8"/>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pic>
        <p:nvPicPr>
          <p:cNvPr id="21" name="Image" descr="Image"/>
          <p:cNvPicPr>
            <a:picLocks noChangeAspect="1"/>
          </p:cNvPicPr>
          <p:nvPr/>
        </p:nvPicPr>
        <p:blipFill>
          <a:blip r:embed="rId2"/>
          <a:stretch>
            <a:fillRect/>
          </a:stretch>
        </p:blipFill>
        <p:spPr>
          <a:xfrm>
            <a:off x="-9813" y="-15553"/>
            <a:ext cx="5449148" cy="5403206"/>
          </a:xfrm>
          <a:prstGeom prst="rect">
            <a:avLst/>
          </a:prstGeom>
          <a:ln w="12700">
            <a:miter lim="400000"/>
          </a:ln>
        </p:spPr>
      </p:pic>
      <p:pic>
        <p:nvPicPr>
          <p:cNvPr id="28" name="Picture 18" descr="Picture 18"/>
          <p:cNvPicPr>
            <a:picLocks noChangeAspect="1"/>
          </p:cNvPicPr>
          <p:nvPr/>
        </p:nvPicPr>
        <p:blipFill>
          <a:blip r:embed="rId3"/>
          <a:stretch>
            <a:fillRect/>
          </a:stretch>
        </p:blipFill>
        <p:spPr>
          <a:xfrm>
            <a:off x="6751868" y="5116964"/>
            <a:ext cx="2117562" cy="908686"/>
          </a:xfrm>
          <a:prstGeom prst="rect">
            <a:avLst/>
          </a:prstGeom>
          <a:ln w="12700">
            <a:miter lim="400000"/>
          </a:ln>
        </p:spPr>
      </p:pic>
      <p:sp>
        <p:nvSpPr>
          <p:cNvPr id="30" name="Body Level One…"/>
          <p:cNvSpPr txBox="1">
            <a:spLocks noGrp="1"/>
          </p:cNvSpPr>
          <p:nvPr>
            <p:ph type="body" sz="quarter" idx="1"/>
          </p:nvPr>
        </p:nvSpPr>
        <p:spPr>
          <a:xfrm>
            <a:off x="4144297" y="3491868"/>
            <a:ext cx="4444154" cy="914401"/>
          </a:xfrm>
          <a:prstGeom prst="rect">
            <a:avLst/>
          </a:prstGeom>
        </p:spPr>
        <p:txBody>
          <a:bodyPr>
            <a:normAutofit/>
          </a:bodyPr>
          <a:lstStyle>
            <a:lvl1pPr marL="40686" indent="-40686" defTabSz="162744">
              <a:lnSpc>
                <a:spcPct val="90000"/>
              </a:lnSpc>
              <a:spcBef>
                <a:spcPts val="150"/>
              </a:spcBef>
              <a:buClr>
                <a:srgbClr val="65A000"/>
              </a:buClr>
              <a:buSzPts val="2400"/>
              <a:defRPr sz="1800">
                <a:solidFill>
                  <a:srgbClr val="000000"/>
                </a:solidFill>
                <a:latin typeface="Source Sans Pro Bold"/>
                <a:ea typeface="Source Sans Pro Bold"/>
                <a:cs typeface="Source Sans Pro Bold"/>
                <a:sym typeface="Source Sans Pro Bold"/>
              </a:defRPr>
            </a:lvl1pPr>
            <a:lvl2pPr marL="122058" indent="-40686" defTabSz="162744">
              <a:lnSpc>
                <a:spcPct val="90000"/>
              </a:lnSpc>
              <a:spcBef>
                <a:spcPts val="150"/>
              </a:spcBef>
              <a:buClr>
                <a:srgbClr val="65A000"/>
              </a:buClr>
              <a:buChar char="•"/>
              <a:defRPr sz="1800">
                <a:solidFill>
                  <a:srgbClr val="000000"/>
                </a:solidFill>
                <a:latin typeface="Source Sans Pro Bold"/>
                <a:ea typeface="Source Sans Pro Bold"/>
                <a:cs typeface="Source Sans Pro Bold"/>
                <a:sym typeface="Source Sans Pro Bold"/>
              </a:defRPr>
            </a:lvl2pPr>
            <a:lvl3pPr marL="203430" indent="-40685" defTabSz="162744">
              <a:lnSpc>
                <a:spcPct val="90000"/>
              </a:lnSpc>
              <a:spcBef>
                <a:spcPts val="150"/>
              </a:spcBef>
              <a:buClr>
                <a:srgbClr val="65A000"/>
              </a:buClr>
              <a:defRPr sz="1800">
                <a:solidFill>
                  <a:srgbClr val="000000"/>
                </a:solidFill>
                <a:latin typeface="Source Sans Pro Bold"/>
                <a:ea typeface="Source Sans Pro Bold"/>
                <a:cs typeface="Source Sans Pro Bold"/>
                <a:sym typeface="Source Sans Pro Bold"/>
              </a:defRPr>
            </a:lvl3pPr>
            <a:lvl4pPr marL="284802" indent="-40685" defTabSz="162744">
              <a:lnSpc>
                <a:spcPct val="90000"/>
              </a:lnSpc>
              <a:spcBef>
                <a:spcPts val="150"/>
              </a:spcBef>
              <a:buClr>
                <a:srgbClr val="65A000"/>
              </a:buClr>
              <a:buChar char="•"/>
              <a:defRPr sz="1800">
                <a:solidFill>
                  <a:srgbClr val="000000"/>
                </a:solidFill>
                <a:latin typeface="Source Sans Pro Bold"/>
                <a:ea typeface="Source Sans Pro Bold"/>
                <a:cs typeface="Source Sans Pro Bold"/>
                <a:sym typeface="Source Sans Pro Bold"/>
              </a:defRPr>
            </a:lvl4pPr>
            <a:lvl5pPr marL="366173" indent="-40685" defTabSz="162744">
              <a:lnSpc>
                <a:spcPct val="90000"/>
              </a:lnSpc>
              <a:spcBef>
                <a:spcPts val="150"/>
              </a:spcBef>
              <a:buClr>
                <a:srgbClr val="65A000"/>
              </a:buClr>
              <a:buChar char="•"/>
              <a:defRPr sz="1800">
                <a:solidFill>
                  <a:srgbClr val="000000"/>
                </a:solidFill>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388347" y="1587566"/>
            <a:ext cx="3367606" cy="2410277"/>
          </a:xfrm>
          <a:prstGeom prst="rect">
            <a:avLst/>
          </a:prstGeom>
        </p:spPr>
        <p:txBody>
          <a:bodyPr>
            <a:normAutofit/>
          </a:bodyPr>
          <a:lstStyle>
            <a:lvl1pPr algn="l" defTabSz="162744">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pic>
        <p:nvPicPr>
          <p:cNvPr id="4" name="Imag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13049" y="106375"/>
            <a:ext cx="818003" cy="977843"/>
          </a:xfrm>
          <a:prstGeom prst="rect">
            <a:avLst/>
          </a:prstGeom>
        </p:spPr>
      </p:pic>
      <p:sp>
        <p:nvSpPr>
          <p:cNvPr id="11"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2"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a:solidFill>
                <a:schemeClr val="tx2">
                  <a:lumMod val="75000"/>
                </a:schemeClr>
              </a:solidFill>
            </a:endParaRPr>
          </a:p>
        </p:txBody>
      </p:sp>
      <p:pic>
        <p:nvPicPr>
          <p:cNvPr id="13" name="Imag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4"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15"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67" name="Google Shape;308;p8"/>
          <p:cNvSpPr/>
          <p:nvPr/>
        </p:nvSpPr>
        <p:spPr>
          <a:xfrm>
            <a:off x="0" y="0"/>
            <a:ext cx="3066462"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mn-lt"/>
                <a:ea typeface="+mn-ea"/>
                <a:cs typeface="+mn-cs"/>
                <a:sym typeface="Source Sans Pro Regular"/>
              </a:defRPr>
            </a:pPr>
            <a:endParaRPr sz="675"/>
          </a:p>
        </p:txBody>
      </p:sp>
      <p:pic>
        <p:nvPicPr>
          <p:cNvPr id="68" name="Picture 10" descr="Picture 10"/>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74"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mn-lt"/>
                <a:ea typeface="+mn-ea"/>
                <a:cs typeface="+mn-cs"/>
                <a:sym typeface="Source Sans Pro Regular"/>
              </a:defRPr>
            </a:pPr>
            <a:endParaRPr sz="750"/>
          </a:p>
        </p:txBody>
      </p:sp>
      <p:sp>
        <p:nvSpPr>
          <p:cNvPr id="75" name="Title Text"/>
          <p:cNvSpPr txBox="1">
            <a:spLocks noGrp="1"/>
          </p:cNvSpPr>
          <p:nvPr>
            <p:ph type="title"/>
          </p:nvPr>
        </p:nvSpPr>
        <p:spPr>
          <a:xfrm>
            <a:off x="393911" y="260993"/>
            <a:ext cx="2448147" cy="1932377"/>
          </a:xfrm>
          <a:prstGeom prst="rect">
            <a:avLst/>
          </a:prstGeom>
        </p:spPr>
        <p:txBody>
          <a:bodyPr>
            <a:normAutofit/>
          </a:bodyPr>
          <a:lstStyle>
            <a:lvl1pPr algn="l" defTabSz="162744">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sp>
        <p:nvSpPr>
          <p:cNvPr id="76" name="Body Level One…"/>
          <p:cNvSpPr txBox="1">
            <a:spLocks noGrp="1"/>
          </p:cNvSpPr>
          <p:nvPr>
            <p:ph type="body" idx="1"/>
          </p:nvPr>
        </p:nvSpPr>
        <p:spPr>
          <a:xfrm>
            <a:off x="3205164" y="842962"/>
            <a:ext cx="5647136" cy="5546726"/>
          </a:xfrm>
          <a:prstGeom prst="rect">
            <a:avLst/>
          </a:prstGeom>
        </p:spPr>
        <p:txBody>
          <a:bodyPr>
            <a:normAutofit/>
          </a:bodyPr>
          <a:lstStyle>
            <a:lvl1pPr marL="40686" indent="-40686" defTabSz="162744">
              <a:lnSpc>
                <a:spcPct val="90000"/>
              </a:lnSpc>
              <a:spcBef>
                <a:spcPts val="150"/>
              </a:spcBef>
              <a:buClr>
                <a:srgbClr val="65A000"/>
              </a:buClr>
              <a:buSzPts val="2400"/>
              <a:defRPr sz="1800">
                <a:solidFill>
                  <a:srgbClr val="000000"/>
                </a:solidFill>
              </a:defRPr>
            </a:lvl1pPr>
            <a:lvl2pPr marL="127870" indent="-46498" defTabSz="162744">
              <a:lnSpc>
                <a:spcPct val="90000"/>
              </a:lnSpc>
              <a:spcBef>
                <a:spcPts val="150"/>
              </a:spcBef>
              <a:buClr>
                <a:srgbClr val="65A000"/>
              </a:buClr>
              <a:buChar char="•"/>
              <a:defRPr sz="1800">
                <a:solidFill>
                  <a:srgbClr val="000000"/>
                </a:solidFill>
              </a:defRPr>
            </a:lvl2pPr>
            <a:lvl3pPr marL="216992" indent="-54248" defTabSz="162744">
              <a:lnSpc>
                <a:spcPct val="90000"/>
              </a:lnSpc>
              <a:spcBef>
                <a:spcPts val="150"/>
              </a:spcBef>
              <a:buClr>
                <a:srgbClr val="65A000"/>
              </a:buClr>
              <a:defRPr sz="1800">
                <a:solidFill>
                  <a:srgbClr val="000000"/>
                </a:solidFill>
              </a:defRPr>
            </a:lvl3pPr>
            <a:lvl4pPr marL="298364" indent="-54248" defTabSz="162744">
              <a:lnSpc>
                <a:spcPct val="90000"/>
              </a:lnSpc>
              <a:spcBef>
                <a:spcPts val="150"/>
              </a:spcBef>
              <a:buClr>
                <a:srgbClr val="65A000"/>
              </a:buClr>
              <a:buChar char="•"/>
              <a:defRPr sz="1800">
                <a:solidFill>
                  <a:srgbClr val="000000"/>
                </a:solidFill>
              </a:defRPr>
            </a:lvl4pPr>
            <a:lvl5pPr marL="379735" indent="-54248" defTabSz="162744">
              <a:lnSpc>
                <a:spcPct val="90000"/>
              </a:lnSpc>
              <a:spcBef>
                <a:spcPts val="150"/>
              </a:spcBef>
              <a:buClr>
                <a:srgbClr val="65A000"/>
              </a:buClr>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17"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8"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a:solidFill>
                <a:schemeClr val="tx2">
                  <a:lumMod val="75000"/>
                </a:schemeClr>
              </a:solidFill>
            </a:endParaRPr>
          </a:p>
        </p:txBody>
      </p:sp>
      <p:pic>
        <p:nvPicPr>
          <p:cNvPr id="19" name="Imag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pic>
        <p:nvPicPr>
          <p:cNvPr id="22" name="Image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90112" y="106375"/>
            <a:ext cx="740940" cy="885721"/>
          </a:xfrm>
          <a:prstGeom prst="rect">
            <a:avLst/>
          </a:prstGeom>
        </p:spPr>
      </p:pic>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sp>
        <p:nvSpPr>
          <p:cNvPr id="139" name="Google Shape;308;p8"/>
          <p:cNvSpPr/>
          <p:nvPr/>
        </p:nvSpPr>
        <p:spPr>
          <a:xfrm>
            <a:off x="0" y="-12822"/>
            <a:ext cx="3066462"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mn-lt"/>
                <a:ea typeface="+mn-ea"/>
                <a:cs typeface="+mn-cs"/>
                <a:sym typeface="Source Sans Pro Regular"/>
              </a:defRPr>
            </a:pPr>
            <a:endParaRPr sz="675"/>
          </a:p>
        </p:txBody>
      </p:sp>
      <p:pic>
        <p:nvPicPr>
          <p:cNvPr id="140" name="Picture 10" descr="Picture 10"/>
          <p:cNvPicPr>
            <a:picLocks noChangeAspect="1"/>
          </p:cNvPicPr>
          <p:nvPr/>
        </p:nvPicPr>
        <p:blipFill>
          <a:blip r:embed="rId2"/>
          <a:stretch>
            <a:fillRect/>
          </a:stretch>
        </p:blipFill>
        <p:spPr>
          <a:xfrm>
            <a:off x="-2993" y="0"/>
            <a:ext cx="3066462" cy="3276600"/>
          </a:xfrm>
          <a:prstGeom prst="rect">
            <a:avLst/>
          </a:prstGeom>
          <a:ln w="12700">
            <a:miter lim="400000"/>
          </a:ln>
        </p:spPr>
      </p:pic>
      <p:pic>
        <p:nvPicPr>
          <p:cNvPr id="141"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sp>
        <p:nvSpPr>
          <p:cNvPr id="147" name="Rounded Rectangle 4"/>
          <p:cNvSpPr/>
          <p:nvPr/>
        </p:nvSpPr>
        <p:spPr>
          <a:xfrm flipV="1">
            <a:off x="291747" y="1332433"/>
            <a:ext cx="1559913" cy="100134"/>
          </a:xfrm>
          <a:prstGeom prst="roundRect">
            <a:avLst>
              <a:gd name="adj" fmla="val 50000"/>
            </a:avLst>
          </a:prstGeom>
          <a:solidFill>
            <a:srgbClr val="65A000"/>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
        <p:nvSpPr>
          <p:cNvPr id="148" name="Title Text"/>
          <p:cNvSpPr txBox="1">
            <a:spLocks noGrp="1"/>
          </p:cNvSpPr>
          <p:nvPr>
            <p:ph type="title"/>
          </p:nvPr>
        </p:nvSpPr>
        <p:spPr>
          <a:xfrm>
            <a:off x="238746" y="4440623"/>
            <a:ext cx="2679718" cy="645664"/>
          </a:xfrm>
          <a:prstGeom prst="rect">
            <a:avLst/>
          </a:prstGeom>
        </p:spPr>
        <p:txBody>
          <a:bodyPr>
            <a:normAutofit/>
          </a:bodyPr>
          <a:lstStyle>
            <a:lvl1pPr algn="l" defTabSz="162744">
              <a:lnSpc>
                <a:spcPct val="90000"/>
              </a:lnSpc>
              <a:defRPr sz="600">
                <a:solidFill>
                  <a:srgbClr val="A2010C"/>
                </a:solidFill>
              </a:defRPr>
            </a:lvl1pPr>
          </a:lstStyle>
          <a:p>
            <a:r>
              <a:t>Title Text</a:t>
            </a:r>
          </a:p>
        </p:txBody>
      </p:sp>
      <p:sp>
        <p:nvSpPr>
          <p:cNvPr id="149" name="TextBox 6"/>
          <p:cNvSpPr txBox="1"/>
          <p:nvPr/>
        </p:nvSpPr>
        <p:spPr>
          <a:xfrm>
            <a:off x="302596" y="668216"/>
            <a:ext cx="2088179"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Questions?</a:t>
            </a:r>
          </a:p>
        </p:txBody>
      </p:sp>
      <p:sp>
        <p:nvSpPr>
          <p:cNvPr id="150"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mn-lt"/>
                <a:ea typeface="+mn-ea"/>
                <a:cs typeface="+mn-cs"/>
                <a:sym typeface="Source Sans Pro Regular"/>
              </a:defRPr>
            </a:pPr>
            <a:endParaRPr sz="750"/>
          </a:p>
        </p:txBody>
      </p:sp>
      <p:sp>
        <p:nvSpPr>
          <p:cNvPr id="151" name="Body Level One…"/>
          <p:cNvSpPr txBox="1">
            <a:spLocks noGrp="1"/>
          </p:cNvSpPr>
          <p:nvPr>
            <p:ph type="body" idx="1"/>
          </p:nvPr>
        </p:nvSpPr>
        <p:spPr>
          <a:xfrm>
            <a:off x="3205164" y="842962"/>
            <a:ext cx="5647136" cy="5546726"/>
          </a:xfrm>
          <a:prstGeom prst="rect">
            <a:avLst/>
          </a:prstGeom>
        </p:spPr>
        <p:txBody>
          <a:bodyPr>
            <a:normAutofit/>
          </a:bodyPr>
          <a:lstStyle>
            <a:lvl1pPr marL="40686" indent="-40686" defTabSz="162744">
              <a:lnSpc>
                <a:spcPct val="90000"/>
              </a:lnSpc>
              <a:spcBef>
                <a:spcPts val="150"/>
              </a:spcBef>
              <a:buClr>
                <a:srgbClr val="65A000"/>
              </a:buClr>
              <a:buSzPts val="2400"/>
              <a:defRPr sz="1800">
                <a:solidFill>
                  <a:srgbClr val="000000"/>
                </a:solidFill>
              </a:defRPr>
            </a:lvl1pPr>
            <a:lvl2pPr marL="127870" indent="-46498" defTabSz="162744">
              <a:lnSpc>
                <a:spcPct val="90000"/>
              </a:lnSpc>
              <a:spcBef>
                <a:spcPts val="150"/>
              </a:spcBef>
              <a:buClr>
                <a:srgbClr val="65A000"/>
              </a:buClr>
              <a:buChar char="•"/>
              <a:defRPr sz="1800">
                <a:solidFill>
                  <a:srgbClr val="000000"/>
                </a:solidFill>
              </a:defRPr>
            </a:lvl2pPr>
            <a:lvl3pPr marL="216992" indent="-54248" defTabSz="162744">
              <a:lnSpc>
                <a:spcPct val="90000"/>
              </a:lnSpc>
              <a:spcBef>
                <a:spcPts val="150"/>
              </a:spcBef>
              <a:buClr>
                <a:srgbClr val="65A000"/>
              </a:buClr>
              <a:defRPr sz="1800">
                <a:solidFill>
                  <a:srgbClr val="000000"/>
                </a:solidFill>
              </a:defRPr>
            </a:lvl3pPr>
            <a:lvl4pPr marL="298364" indent="-54248" defTabSz="162744">
              <a:lnSpc>
                <a:spcPct val="90000"/>
              </a:lnSpc>
              <a:spcBef>
                <a:spcPts val="150"/>
              </a:spcBef>
              <a:buClr>
                <a:srgbClr val="65A000"/>
              </a:buClr>
              <a:buChar char="•"/>
              <a:defRPr sz="1800">
                <a:solidFill>
                  <a:srgbClr val="000000"/>
                </a:solidFill>
              </a:defRPr>
            </a:lvl4pPr>
            <a:lvl5pPr marL="379735" indent="-54248" defTabSz="162744">
              <a:lnSpc>
                <a:spcPct val="90000"/>
              </a:lnSpc>
              <a:spcBef>
                <a:spcPts val="150"/>
              </a:spcBef>
              <a:buClr>
                <a:srgbClr val="65A000"/>
              </a:buClr>
              <a:buChar char="•"/>
              <a:defRPr sz="18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14"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5"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a:solidFill>
                <a:schemeClr val="tx2">
                  <a:lumMod val="75000"/>
                </a:schemeClr>
              </a:solidFill>
            </a:endParaRPr>
          </a:p>
        </p:txBody>
      </p:sp>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7"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18"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sp>
        <p:nvSpPr>
          <p:cNvPr id="165" name="Google Shape;308;p8"/>
          <p:cNvSpPr/>
          <p:nvPr/>
        </p:nvSpPr>
        <p:spPr>
          <a:xfrm>
            <a:off x="0" y="3"/>
            <a:ext cx="9144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mn-lt"/>
                <a:ea typeface="+mn-ea"/>
                <a:cs typeface="+mn-cs"/>
                <a:sym typeface="Source Sans Pro Regular"/>
              </a:defRPr>
            </a:pPr>
            <a:endParaRPr sz="675"/>
          </a:p>
        </p:txBody>
      </p:sp>
      <p:pic>
        <p:nvPicPr>
          <p:cNvPr id="166" name="Picture 9" descr="Picture 9"/>
          <p:cNvPicPr>
            <a:picLocks noChangeAspect="1"/>
          </p:cNvPicPr>
          <p:nvPr/>
        </p:nvPicPr>
        <p:blipFill>
          <a:blip r:embed="rId2"/>
          <a:stretch>
            <a:fillRect/>
          </a:stretch>
        </p:blipFill>
        <p:spPr>
          <a:xfrm>
            <a:off x="-7218" y="-76485"/>
            <a:ext cx="9167536" cy="5582136"/>
          </a:xfrm>
          <a:prstGeom prst="rect">
            <a:avLst/>
          </a:prstGeom>
          <a:ln w="12700">
            <a:miter lim="400000"/>
          </a:ln>
        </p:spPr>
      </p:pic>
      <p:sp>
        <p:nvSpPr>
          <p:cNvPr id="173" name="Rounded Rectangle 4"/>
          <p:cNvSpPr/>
          <p:nvPr/>
        </p:nvSpPr>
        <p:spPr>
          <a:xfrm flipV="1">
            <a:off x="3752508" y="3246972"/>
            <a:ext cx="1886382" cy="111824"/>
          </a:xfrm>
          <a:prstGeom prst="roundRect">
            <a:avLst>
              <a:gd name="adj" fmla="val 50000"/>
            </a:avLst>
          </a:prstGeom>
          <a:solidFill>
            <a:srgbClr val="65A000"/>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
        <p:nvSpPr>
          <p:cNvPr id="174" name="Body Level One…"/>
          <p:cNvSpPr txBox="1">
            <a:spLocks noGrp="1"/>
          </p:cNvSpPr>
          <p:nvPr>
            <p:ph type="body" sz="half" idx="1" hasCustomPrompt="1"/>
          </p:nvPr>
        </p:nvSpPr>
        <p:spPr>
          <a:xfrm>
            <a:off x="440402" y="2625226"/>
            <a:ext cx="8510589" cy="1870076"/>
          </a:xfrm>
          <a:prstGeom prst="rect">
            <a:avLst/>
          </a:prstGeom>
        </p:spPr>
        <p:txBody>
          <a:bodyPr>
            <a:normAutofit/>
          </a:bodyPr>
          <a:lstStyle>
            <a:lvl1pPr marL="0" indent="0" algn="ctr" defTabSz="162744">
              <a:lnSpc>
                <a:spcPct val="90000"/>
              </a:lnSpc>
              <a:spcBef>
                <a:spcPts val="150"/>
              </a:spcBef>
              <a:buSzTx/>
              <a:buFontTx/>
              <a:buNone/>
              <a:defRPr sz="1800">
                <a:solidFill>
                  <a:srgbClr val="FFFFFF"/>
                </a:solidFill>
                <a:latin typeface="Source Sans Pro Bold"/>
                <a:ea typeface="Source Sans Pro Bold"/>
                <a:cs typeface="Source Sans Pro Bold"/>
                <a:sym typeface="Source Sans Pro Bold"/>
              </a:defRPr>
            </a:lvl1pPr>
            <a:lvl2pPr marL="127870" indent="-46498" algn="ctr" defTabSz="162744">
              <a:lnSpc>
                <a:spcPct val="90000"/>
              </a:lnSpc>
              <a:spcBef>
                <a:spcPts val="150"/>
              </a:spcBef>
              <a:buFontTx/>
              <a:buChar char="•"/>
              <a:defRPr sz="1800">
                <a:solidFill>
                  <a:srgbClr val="FFFFFF"/>
                </a:solidFill>
                <a:latin typeface="Source Sans Pro Bold"/>
                <a:ea typeface="Source Sans Pro Bold"/>
                <a:cs typeface="Source Sans Pro Bold"/>
                <a:sym typeface="Source Sans Pro Bold"/>
              </a:defRPr>
            </a:lvl2pPr>
            <a:lvl3pPr marL="216992" indent="-54248" algn="ctr" defTabSz="162744">
              <a:lnSpc>
                <a:spcPct val="90000"/>
              </a:lnSpc>
              <a:spcBef>
                <a:spcPts val="150"/>
              </a:spcBef>
              <a:buFontTx/>
              <a:defRPr sz="1800">
                <a:solidFill>
                  <a:srgbClr val="FFFFFF"/>
                </a:solidFill>
                <a:latin typeface="Source Sans Pro Bold"/>
                <a:ea typeface="Source Sans Pro Bold"/>
                <a:cs typeface="Source Sans Pro Bold"/>
                <a:sym typeface="Source Sans Pro Bold"/>
              </a:defRPr>
            </a:lvl3pPr>
            <a:lvl4pPr marL="298364" indent="-54248" algn="ctr" defTabSz="162744">
              <a:lnSpc>
                <a:spcPct val="90000"/>
              </a:lnSpc>
              <a:spcBef>
                <a:spcPts val="150"/>
              </a:spcBef>
              <a:buFontTx/>
              <a:buChar char="•"/>
              <a:defRPr sz="1800">
                <a:solidFill>
                  <a:srgbClr val="FFFFFF"/>
                </a:solidFill>
                <a:latin typeface="Source Sans Pro Bold"/>
                <a:ea typeface="Source Sans Pro Bold"/>
                <a:cs typeface="Source Sans Pro Bold"/>
                <a:sym typeface="Source Sans Pro Bold"/>
              </a:defRPr>
            </a:lvl4pPr>
            <a:lvl5pPr marL="379735" indent="-54248" algn="ctr" defTabSz="162744">
              <a:lnSpc>
                <a:spcPct val="90000"/>
              </a:lnSpc>
              <a:spcBef>
                <a:spcPts val="150"/>
              </a:spcBef>
              <a:buFontTx/>
              <a:buChar char="•"/>
              <a:defRPr sz="18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pic>
        <p:nvPicPr>
          <p:cNvPr id="16" name="Imag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4713" y="42795"/>
            <a:ext cx="631641" cy="755065"/>
          </a:xfrm>
          <a:prstGeom prst="rect">
            <a:avLst/>
          </a:prstGeom>
        </p:spPr>
      </p:pic>
      <p:sp>
        <p:nvSpPr>
          <p:cNvPr id="11"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17"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chemeClr val="tx2">
                    <a:lumMod val="75000"/>
                  </a:schemeClr>
                </a:solidFill>
              </a:rPr>
              <a:pPr/>
              <a:t>‹#›</a:t>
            </a:fld>
            <a:endParaRPr lang="hu-HU" sz="619">
              <a:solidFill>
                <a:schemeClr val="tx2">
                  <a:lumMod val="75000"/>
                </a:schemeClr>
              </a:solidFill>
            </a:endParaRPr>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9" y="6302191"/>
            <a:ext cx="1693129" cy="504801"/>
          </a:xfrm>
          <a:prstGeom prst="rect">
            <a:avLst/>
          </a:prstGeom>
        </p:spPr>
      </p:pic>
      <p:sp>
        <p:nvSpPr>
          <p:cNvPr id="19"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a:t>A</a:t>
            </a:r>
            <a:r>
              <a:rPr lang="fr-FR" sz="506"/>
              <a:t>2</a:t>
            </a:r>
            <a:r>
              <a:rPr sz="506"/>
              <a:t>.1</a:t>
            </a:r>
            <a:r>
              <a:rPr lang="fr-FR" sz="506"/>
              <a:t> RRT _Composition_Roles</a:t>
            </a:r>
            <a:endParaRPr sz="506"/>
          </a:p>
        </p:txBody>
      </p:sp>
      <p:sp>
        <p:nvSpPr>
          <p:cNvPr id="20"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a:t>Kit de formation avancée d</a:t>
            </a:r>
            <a:r>
              <a:rPr lang="en-US" sz="506" baseline="0"/>
              <a:t>es EIR</a:t>
            </a:r>
            <a:endParaRPr lang="en-US" sz="506"/>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5.xml"/><Relationship Id="rId13" Type="http://schemas.openxmlformats.org/officeDocument/2006/relationships/slideLayout" Target="../slideLayouts/slideLayout120.xml"/><Relationship Id="rId18" Type="http://schemas.openxmlformats.org/officeDocument/2006/relationships/theme" Target="../theme/theme10.xml"/><Relationship Id="rId3" Type="http://schemas.openxmlformats.org/officeDocument/2006/relationships/slideLayout" Target="../slideLayouts/slideLayout110.xml"/><Relationship Id="rId21" Type="http://schemas.openxmlformats.org/officeDocument/2006/relationships/image" Target="../media/image12.png"/><Relationship Id="rId7" Type="http://schemas.openxmlformats.org/officeDocument/2006/relationships/slideLayout" Target="../slideLayouts/slideLayout114.xml"/><Relationship Id="rId12" Type="http://schemas.openxmlformats.org/officeDocument/2006/relationships/slideLayout" Target="../slideLayouts/slideLayout119.xml"/><Relationship Id="rId17" Type="http://schemas.openxmlformats.org/officeDocument/2006/relationships/slideLayout" Target="../slideLayouts/slideLayout124.xml"/><Relationship Id="rId2" Type="http://schemas.openxmlformats.org/officeDocument/2006/relationships/slideLayout" Target="../slideLayouts/slideLayout109.xml"/><Relationship Id="rId16" Type="http://schemas.openxmlformats.org/officeDocument/2006/relationships/slideLayout" Target="../slideLayouts/slideLayout123.xml"/><Relationship Id="rId20" Type="http://schemas.openxmlformats.org/officeDocument/2006/relationships/image" Target="../media/image11.png"/><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5" Type="http://schemas.openxmlformats.org/officeDocument/2006/relationships/slideLayout" Target="../slideLayouts/slideLayout112.xml"/><Relationship Id="rId15" Type="http://schemas.openxmlformats.org/officeDocument/2006/relationships/slideLayout" Target="../slideLayouts/slideLayout122.xml"/><Relationship Id="rId10" Type="http://schemas.openxmlformats.org/officeDocument/2006/relationships/slideLayout" Target="../slideLayouts/slideLayout117.xml"/><Relationship Id="rId19" Type="http://schemas.openxmlformats.org/officeDocument/2006/relationships/image" Target="../media/image23.png"/><Relationship Id="rId4" Type="http://schemas.openxmlformats.org/officeDocument/2006/relationships/slideLayout" Target="../slideLayouts/slideLayout111.xml"/><Relationship Id="rId9" Type="http://schemas.openxmlformats.org/officeDocument/2006/relationships/slideLayout" Target="../slideLayouts/slideLayout116.xml"/><Relationship Id="rId14" Type="http://schemas.openxmlformats.org/officeDocument/2006/relationships/slideLayout" Target="../slideLayouts/slideLayout121.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2.xml"/><Relationship Id="rId13" Type="http://schemas.openxmlformats.org/officeDocument/2006/relationships/theme" Target="../theme/theme11.xml"/><Relationship Id="rId3" Type="http://schemas.openxmlformats.org/officeDocument/2006/relationships/slideLayout" Target="../slideLayouts/slideLayout127.xml"/><Relationship Id="rId7" Type="http://schemas.openxmlformats.org/officeDocument/2006/relationships/slideLayout" Target="../slideLayouts/slideLayout131.xml"/><Relationship Id="rId12" Type="http://schemas.openxmlformats.org/officeDocument/2006/relationships/slideLayout" Target="../slideLayouts/slideLayout136.xml"/><Relationship Id="rId2" Type="http://schemas.openxmlformats.org/officeDocument/2006/relationships/slideLayout" Target="../slideLayouts/slideLayout126.xml"/><Relationship Id="rId16" Type="http://schemas.openxmlformats.org/officeDocument/2006/relationships/image" Target="../media/image12.png"/><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5" Type="http://schemas.openxmlformats.org/officeDocument/2006/relationships/slideLayout" Target="../slideLayouts/slideLayout129.xml"/><Relationship Id="rId15" Type="http://schemas.openxmlformats.org/officeDocument/2006/relationships/image" Target="../media/image11.png"/><Relationship Id="rId10" Type="http://schemas.openxmlformats.org/officeDocument/2006/relationships/slideLayout" Target="../slideLayouts/slideLayout134.xml"/><Relationship Id="rId4" Type="http://schemas.openxmlformats.org/officeDocument/2006/relationships/slideLayout" Target="../slideLayouts/slideLayout128.xml"/><Relationship Id="rId9" Type="http://schemas.openxmlformats.org/officeDocument/2006/relationships/slideLayout" Target="../slideLayouts/slideLayout133.xml"/><Relationship Id="rId14" Type="http://schemas.openxmlformats.org/officeDocument/2006/relationships/image" Target="../media/image10.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2.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1.pn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7.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theme" Target="../theme/theme5.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image" Target="../media/image7.png"/><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2" Type="http://schemas.openxmlformats.org/officeDocument/2006/relationships/slideLayout" Target="../slideLayouts/slideLayout60.xml"/><Relationship Id="rId16" Type="http://schemas.openxmlformats.org/officeDocument/2006/relationships/image" Target="../media/image7.png"/><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image" Target="../media/image1.png"/><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theme" Target="../theme/theme7.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image" Target="../media/image7.png"/><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theme" Target="../theme/theme8.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5" Type="http://schemas.openxmlformats.org/officeDocument/2006/relationships/image" Target="../media/image7.png"/><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3.xml"/><Relationship Id="rId13" Type="http://schemas.openxmlformats.org/officeDocument/2006/relationships/theme" Target="../theme/theme9.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slideLayout" Target="../slideLayouts/slideLayout107.xml"/><Relationship Id="rId2" Type="http://schemas.openxmlformats.org/officeDocument/2006/relationships/slideLayout" Target="../slideLayouts/slideLayout97.xml"/><Relationship Id="rId16" Type="http://schemas.openxmlformats.org/officeDocument/2006/relationships/image" Target="../media/image12.png"/><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5" Type="http://schemas.openxmlformats.org/officeDocument/2006/relationships/image" Target="../media/image11.png"/><Relationship Id="rId10" Type="http://schemas.openxmlformats.org/officeDocument/2006/relationships/slideLayout" Target="../slideLayouts/slideLayout105.xml"/><Relationship Id="rId4" Type="http://schemas.openxmlformats.org/officeDocument/2006/relationships/slideLayout" Target="../slideLayouts/slideLayout99.xml"/><Relationship Id="rId9" Type="http://schemas.openxmlformats.org/officeDocument/2006/relationships/slideLayout" Target="../slideLayouts/slideLayout104.xml"/><Relationship Id="rId14" Type="http://schemas.openxmlformats.org/officeDocument/2006/relationships/image" Target="../media/image10.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1200">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1200">
                <a:solidFill>
                  <a:srgbClr val="898989"/>
                </a:solidFill>
              </a:defRPr>
            </a:lvl1pPr>
          </a:lstStyle>
          <a:p>
            <a:pPr rtl="0"/>
            <a:fld id="{264479D6-E1AD-4E5B-A4F8-2E59461ED891}"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450384FD-CC80-4B09-A768-218B646411B4}" type="slidenum">
              <a:rPr lang="en-US" sz="1600">
                <a:solidFill>
                  <a:schemeClr val="bg1"/>
                </a:solidFill>
              </a:rPr>
              <a:pPr rtl="0"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r>
              <a:rPr lang="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446718293"/>
      </p:ext>
    </p:extLst>
  </p:cSld>
  <p:clrMap bg1="lt1" tx1="dk1" bg2="lt2" tx2="dk2" accent1="accent1" accent2="accent2" accent3="accent3" accent4="accent4" accent5="accent5" accent6="accent6" hlink="hlink" folHlink="folHlink"/>
  <p:sldLayoutIdLst>
    <p:sldLayoutId id="2147483961" r:id="rId1"/>
    <p:sldLayoutId id="2147483964" r:id="rId2"/>
    <p:sldLayoutId id="2147483965" r:id="rId3"/>
    <p:sldLayoutId id="2147483966" r:id="rId4"/>
    <p:sldLayoutId id="2147483967" r:id="rId5"/>
    <p:sldLayoutId id="2147483968" r:id="rId6"/>
    <p:sldLayoutId id="2147483969" r:id="rId7"/>
    <p:sldLayoutId id="2147483970" r:id="rId8"/>
    <p:sldLayoutId id="2147483971" r:id="rId9"/>
    <p:sldLayoutId id="2147483972" r:id="rId10"/>
    <p:sldLayoutId id="2147483973" r:id="rId11"/>
    <p:sldLayoutId id="2147483960"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1421" y="-14824"/>
            <a:ext cx="9379064"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8518779" y="138177"/>
            <a:ext cx="51435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55758" y="6310305"/>
            <a:ext cx="1161539" cy="474296"/>
          </a:xfrm>
          <a:prstGeom prst="rect">
            <a:avLst/>
          </a:prstGeom>
          <a:ln w="12700">
            <a:miter lim="400000"/>
          </a:ln>
        </p:spPr>
      </p:pic>
      <p:sp>
        <p:nvSpPr>
          <p:cNvPr id="5" name="Slide Number"/>
          <p:cNvSpPr txBox="1">
            <a:spLocks noGrp="1"/>
          </p:cNvSpPr>
          <p:nvPr>
            <p:ph type="sldNum" sz="quarter" idx="2"/>
          </p:nvPr>
        </p:nvSpPr>
        <p:spPr>
          <a:xfrm>
            <a:off x="8610601" y="6330335"/>
            <a:ext cx="193321" cy="173124"/>
          </a:xfrm>
          <a:prstGeom prst="rect">
            <a:avLst/>
          </a:prstGeom>
          <a:ln w="12700">
            <a:miter lim="400000"/>
          </a:ln>
        </p:spPr>
        <p:txBody>
          <a:bodyPr wrap="none" lIns="45719" rIns="45719">
            <a:spAutoFit/>
          </a:bodyPr>
          <a:lstStyle>
            <a:lvl1pPr>
              <a:defRPr sz="525">
                <a:solidFill>
                  <a:srgbClr val="FFFFFF"/>
                </a:solidFill>
                <a:latin typeface="+mj-lt"/>
                <a:ea typeface="+mj-ea"/>
                <a:cs typeface="+mj-cs"/>
                <a:sym typeface="Source Sans Pro Regular"/>
              </a:defRPr>
            </a:lvl1pPr>
          </a:lstStyle>
          <a:p>
            <a:fld id="{86CB4B4D-7CA3-9044-876B-883B54F8677D}" type="slidenum">
              <a:t>‹#›</a:t>
            </a:fld>
            <a:endParaRPr/>
          </a:p>
        </p:txBody>
      </p:sp>
      <p:sp>
        <p:nvSpPr>
          <p:cNvPr id="6" name="Slide Number Placeholder 5"/>
          <p:cNvSpPr txBox="1"/>
          <p:nvPr/>
        </p:nvSpPr>
        <p:spPr>
          <a:xfrm>
            <a:off x="8644890" y="6330333"/>
            <a:ext cx="541021" cy="207749"/>
          </a:xfrm>
          <a:prstGeom prst="rect">
            <a:avLst/>
          </a:prstGeom>
          <a:ln w="12700">
            <a:miter lim="400000"/>
          </a:ln>
        </p:spPr>
        <p:txBody>
          <a:bodyPr lIns="34289" rIns="34289">
            <a:spAutoFit/>
          </a:bodyPr>
          <a:lstStyle/>
          <a:p>
            <a:pPr>
              <a:defRPr sz="1000">
                <a:solidFill>
                  <a:srgbClr val="FFFFFF"/>
                </a:solidFill>
                <a:latin typeface="+mj-lt"/>
                <a:ea typeface="+mj-ea"/>
                <a:cs typeface="+mj-cs"/>
                <a:sym typeface="Source Sans Pro Regular"/>
              </a:defRPr>
            </a:pPr>
            <a:endParaRPr sz="750"/>
          </a:p>
        </p:txBody>
      </p:sp>
      <p:sp>
        <p:nvSpPr>
          <p:cNvPr id="7" name="Subtitle 5"/>
          <p:cNvSpPr txBox="1"/>
          <p:nvPr/>
        </p:nvSpPr>
        <p:spPr>
          <a:xfrm>
            <a:off x="6064452" y="6503396"/>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8" name="Subtitle 5"/>
          <p:cNvSpPr txBox="1"/>
          <p:nvPr/>
        </p:nvSpPr>
        <p:spPr>
          <a:xfrm>
            <a:off x="6064452" y="6665931"/>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A2.1 RRT composition</a:t>
            </a:r>
          </a:p>
        </p:txBody>
      </p:sp>
      <p:sp>
        <p:nvSpPr>
          <p:cNvPr id="9" name="Rounded Rectangle 4"/>
          <p:cNvSpPr/>
          <p:nvPr/>
        </p:nvSpPr>
        <p:spPr>
          <a:xfrm flipV="1">
            <a:off x="3752510" y="3246975"/>
            <a:ext cx="1886382" cy="111824"/>
          </a:xfrm>
          <a:prstGeom prst="roundRect">
            <a:avLst>
              <a:gd name="adj" fmla="val 50000"/>
            </a:avLst>
          </a:prstGeom>
          <a:solidFill>
            <a:schemeClr val="accent3"/>
          </a:solidFill>
          <a:ln w="12700">
            <a:miter lim="400000"/>
          </a:ln>
        </p:spPr>
        <p:txBody>
          <a:bodyPr lIns="34289" rIns="34289" anchor="ctr"/>
          <a:lstStyle/>
          <a:p>
            <a:pPr algn="ctr">
              <a:defRPr sz="400">
                <a:solidFill>
                  <a:srgbClr val="FFFFFF"/>
                </a:solidFill>
                <a:latin typeface="+mj-lt"/>
                <a:ea typeface="+mj-ea"/>
                <a:cs typeface="+mj-cs"/>
                <a:sym typeface="Source Sans Pro Regular"/>
              </a:defRPr>
            </a:pPr>
            <a:endParaRPr sz="300"/>
          </a:p>
        </p:txBody>
      </p:sp>
      <p:sp>
        <p:nvSpPr>
          <p:cNvPr id="10" name="TextBox 5"/>
          <p:cNvSpPr txBox="1"/>
          <p:nvPr/>
        </p:nvSpPr>
        <p:spPr>
          <a:xfrm>
            <a:off x="3258575" y="2325452"/>
            <a:ext cx="2791127" cy="600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300" b="1"/>
              <a:t>Thank you</a:t>
            </a:r>
          </a:p>
        </p:txBody>
      </p:sp>
      <p:sp>
        <p:nvSpPr>
          <p:cNvPr id="11" name="Title Text"/>
          <p:cNvSpPr txBox="1">
            <a:spLocks noGrp="1"/>
          </p:cNvSpPr>
          <p:nvPr>
            <p:ph type="title"/>
          </p:nvPr>
        </p:nvSpPr>
        <p:spPr>
          <a:xfrm>
            <a:off x="457200" y="92074"/>
            <a:ext cx="82296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3" name="Slide Number">
            <a:extLst>
              <a:ext uri="{FF2B5EF4-FFF2-40B4-BE49-F238E27FC236}">
                <a16:creationId xmlns:a16="http://schemas.microsoft.com/office/drawing/2014/main" id="{3BA59260-8750-B413-AA22-D9DEE48035DC}"/>
              </a:ext>
            </a:extLst>
          </p:cNvPr>
          <p:cNvSpPr txBox="1">
            <a:spLocks/>
          </p:cNvSpPr>
          <p:nvPr userDrawn="1"/>
        </p:nvSpPr>
        <p:spPr>
          <a:xfrm>
            <a:off x="8877301" y="6561216"/>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bg2">
                    <a:lumMod val="75000"/>
                  </a:schemeClr>
                </a:solidFill>
                <a:latin typeface="+mj-lt"/>
              </a:rPr>
              <a:pPr/>
              <a:t>‹#›</a:t>
            </a:fld>
            <a:endParaRPr lang="hu-HU" sz="825">
              <a:solidFill>
                <a:schemeClr val="bg2">
                  <a:lumMod val="75000"/>
                </a:schemeClr>
              </a:solidFill>
              <a:latin typeface="+mj-lt"/>
            </a:endParaRPr>
          </a:p>
        </p:txBody>
      </p:sp>
    </p:spTree>
  </p:cSld>
  <p:clrMap bg1="lt1" tx1="dk1" bg2="lt2" tx2="dk2" accent1="accent1" accent2="accent2" accent3="accent3" accent4="accent4" accent5="accent5" accent6="accent6" hlink="hlink" folHlink="folHlink"/>
  <p:sldLayoutIdLst>
    <p:sldLayoutId id="2147483987" r:id="rId1"/>
    <p:sldLayoutId id="2147483650" r:id="rId2"/>
    <p:sldLayoutId id="2147483651" r:id="rId3"/>
    <p:sldLayoutId id="2147483988" r:id="rId4"/>
    <p:sldLayoutId id="2147483653" r:id="rId5"/>
    <p:sldLayoutId id="2147483654" r:id="rId6"/>
    <p:sldLayoutId id="2147483655" r:id="rId7"/>
    <p:sldLayoutId id="2147483989" r:id="rId8"/>
    <p:sldLayoutId id="2147483657" r:id="rId9"/>
    <p:sldLayoutId id="2147483990" r:id="rId10"/>
    <p:sldLayoutId id="2147483991" r:id="rId11"/>
    <p:sldLayoutId id="2147483660" r:id="rId12"/>
    <p:sldLayoutId id="2147483992" r:id="rId13"/>
    <p:sldLayoutId id="2147483662" r:id="rId14"/>
    <p:sldLayoutId id="2147483663" r:id="rId15"/>
    <p:sldLayoutId id="2147483664" r:id="rId16"/>
    <p:sldLayoutId id="2147483665" r:id="rId17"/>
  </p:sldLayoutIdLst>
  <p:transition spd="med"/>
  <p:txStyles>
    <p:titleStyle>
      <a:lvl1pPr marL="0" marR="0" indent="0" algn="l" defTabSz="122058" rtl="0" latinLnBrk="0">
        <a:lnSpc>
          <a:spcPct val="90000"/>
        </a:lnSpc>
        <a:spcBef>
          <a:spcPts val="0"/>
        </a:spcBef>
        <a:spcAft>
          <a:spcPts val="0"/>
        </a:spcAft>
        <a:buClrTx/>
        <a:buSzTx/>
        <a:buFontTx/>
        <a:buNone/>
        <a:tabLst/>
        <a:defRPr sz="135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122058" rtl="0" latinLnBrk="0">
        <a:lnSpc>
          <a:spcPct val="90000"/>
        </a:lnSpc>
        <a:spcBef>
          <a:spcPts val="0"/>
        </a:spcBef>
        <a:spcAft>
          <a:spcPts val="0"/>
        </a:spcAft>
        <a:buClrTx/>
        <a:buSzTx/>
        <a:buFontTx/>
        <a:buNone/>
        <a:tabLst/>
        <a:defRPr sz="135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122058" rtl="0" latinLnBrk="0">
        <a:lnSpc>
          <a:spcPct val="90000"/>
        </a:lnSpc>
        <a:spcBef>
          <a:spcPts val="0"/>
        </a:spcBef>
        <a:spcAft>
          <a:spcPts val="0"/>
        </a:spcAft>
        <a:buClrTx/>
        <a:buSzTx/>
        <a:buFontTx/>
        <a:buNone/>
        <a:tabLst/>
        <a:defRPr sz="135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122058" rtl="0" latinLnBrk="0">
        <a:lnSpc>
          <a:spcPct val="90000"/>
        </a:lnSpc>
        <a:spcBef>
          <a:spcPts val="0"/>
        </a:spcBef>
        <a:spcAft>
          <a:spcPts val="0"/>
        </a:spcAft>
        <a:buClrTx/>
        <a:buSzTx/>
        <a:buFontTx/>
        <a:buNone/>
        <a:tabLst/>
        <a:defRPr sz="135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122058" rtl="0" latinLnBrk="0">
        <a:lnSpc>
          <a:spcPct val="90000"/>
        </a:lnSpc>
        <a:spcBef>
          <a:spcPts val="0"/>
        </a:spcBef>
        <a:spcAft>
          <a:spcPts val="0"/>
        </a:spcAft>
        <a:buClrTx/>
        <a:buSzTx/>
        <a:buFontTx/>
        <a:buNone/>
        <a:tabLst/>
        <a:defRPr sz="135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122058" rtl="0" latinLnBrk="0">
        <a:lnSpc>
          <a:spcPct val="90000"/>
        </a:lnSpc>
        <a:spcBef>
          <a:spcPts val="0"/>
        </a:spcBef>
        <a:spcAft>
          <a:spcPts val="0"/>
        </a:spcAft>
        <a:buClrTx/>
        <a:buSzTx/>
        <a:buFontTx/>
        <a:buNone/>
        <a:tabLst/>
        <a:defRPr sz="135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122058" rtl="0" latinLnBrk="0">
        <a:lnSpc>
          <a:spcPct val="90000"/>
        </a:lnSpc>
        <a:spcBef>
          <a:spcPts val="0"/>
        </a:spcBef>
        <a:spcAft>
          <a:spcPts val="0"/>
        </a:spcAft>
        <a:buClrTx/>
        <a:buSzTx/>
        <a:buFontTx/>
        <a:buNone/>
        <a:tabLst/>
        <a:defRPr sz="135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122058" rtl="0" latinLnBrk="0">
        <a:lnSpc>
          <a:spcPct val="90000"/>
        </a:lnSpc>
        <a:spcBef>
          <a:spcPts val="0"/>
        </a:spcBef>
        <a:spcAft>
          <a:spcPts val="0"/>
        </a:spcAft>
        <a:buClrTx/>
        <a:buSzTx/>
        <a:buFontTx/>
        <a:buNone/>
        <a:tabLst/>
        <a:defRPr sz="135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122058" rtl="0" latinLnBrk="0">
        <a:lnSpc>
          <a:spcPct val="90000"/>
        </a:lnSpc>
        <a:spcBef>
          <a:spcPts val="0"/>
        </a:spcBef>
        <a:spcAft>
          <a:spcPts val="0"/>
        </a:spcAft>
        <a:buClrTx/>
        <a:buSzTx/>
        <a:buFontTx/>
        <a:buNone/>
        <a:tabLst/>
        <a:defRPr sz="135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30515" marR="0" indent="-30515" algn="l" defTabSz="122058" rtl="0" latinLnBrk="0">
        <a:lnSpc>
          <a:spcPct val="90000"/>
        </a:lnSpc>
        <a:spcBef>
          <a:spcPts val="75"/>
        </a:spcBef>
        <a:spcAft>
          <a:spcPts val="0"/>
        </a:spcAft>
        <a:buClr>
          <a:schemeClr val="accent3"/>
        </a:buClr>
        <a:buSzPct val="100000"/>
        <a:buFont typeface="Arial"/>
        <a:buChar char="•"/>
        <a:tabLst/>
        <a:defRPr sz="1350" b="0" i="0" u="none" strike="noStrike" cap="none" spc="0" baseline="0">
          <a:solidFill>
            <a:srgbClr val="000000"/>
          </a:solidFill>
          <a:uFillTx/>
          <a:latin typeface="+mj-lt"/>
          <a:ea typeface="+mj-ea"/>
          <a:cs typeface="+mj-cs"/>
          <a:sym typeface="Source Sans Pro Regular"/>
        </a:defRPr>
      </a:lvl1pPr>
      <a:lvl2pPr marL="97646" marR="0" indent="-36617" algn="l" defTabSz="122058" rtl="0" latinLnBrk="0">
        <a:lnSpc>
          <a:spcPct val="90000"/>
        </a:lnSpc>
        <a:spcBef>
          <a:spcPts val="75"/>
        </a:spcBef>
        <a:spcAft>
          <a:spcPts val="0"/>
        </a:spcAft>
        <a:buClr>
          <a:schemeClr val="accent3"/>
        </a:buClr>
        <a:buSzPct val="100000"/>
        <a:buFont typeface="Arial"/>
        <a:buChar char="•"/>
        <a:tabLst/>
        <a:defRPr sz="1350" b="0" i="0" u="none" strike="noStrike" cap="none" spc="0" baseline="0">
          <a:solidFill>
            <a:srgbClr val="000000"/>
          </a:solidFill>
          <a:uFillTx/>
          <a:latin typeface="+mj-lt"/>
          <a:ea typeface="+mj-ea"/>
          <a:cs typeface="+mj-cs"/>
          <a:sym typeface="Source Sans Pro Regular"/>
        </a:defRPr>
      </a:lvl2pPr>
      <a:lvl3pPr marL="164309" marR="0" indent="-42251" algn="l" defTabSz="122058" rtl="0" latinLnBrk="0">
        <a:lnSpc>
          <a:spcPct val="90000"/>
        </a:lnSpc>
        <a:spcBef>
          <a:spcPts val="75"/>
        </a:spcBef>
        <a:spcAft>
          <a:spcPts val="0"/>
        </a:spcAft>
        <a:buClr>
          <a:schemeClr val="accent3"/>
        </a:buClr>
        <a:buSzPct val="100000"/>
        <a:buFont typeface="Arial"/>
        <a:buChar char="•"/>
        <a:tabLst/>
        <a:defRPr sz="1350" b="0" i="0" u="none" strike="noStrike" cap="none" spc="0" baseline="0">
          <a:solidFill>
            <a:srgbClr val="000000"/>
          </a:solidFill>
          <a:uFillTx/>
          <a:latin typeface="+mj-lt"/>
          <a:ea typeface="+mj-ea"/>
          <a:cs typeface="+mj-cs"/>
          <a:sym typeface="Source Sans Pro Regular"/>
        </a:defRPr>
      </a:lvl3pPr>
      <a:lvl4pPr marL="225338" marR="0" indent="-42251" algn="l" defTabSz="122058" rtl="0" latinLnBrk="0">
        <a:lnSpc>
          <a:spcPct val="90000"/>
        </a:lnSpc>
        <a:spcBef>
          <a:spcPts val="75"/>
        </a:spcBef>
        <a:spcAft>
          <a:spcPts val="0"/>
        </a:spcAft>
        <a:buClr>
          <a:schemeClr val="accent3"/>
        </a:buClr>
        <a:buSzPct val="100000"/>
        <a:buFont typeface="Arial"/>
        <a:buChar char="•"/>
        <a:tabLst/>
        <a:defRPr sz="1350" b="0" i="0" u="none" strike="noStrike" cap="none" spc="0" baseline="0">
          <a:solidFill>
            <a:srgbClr val="000000"/>
          </a:solidFill>
          <a:uFillTx/>
          <a:latin typeface="+mj-lt"/>
          <a:ea typeface="+mj-ea"/>
          <a:cs typeface="+mj-cs"/>
          <a:sym typeface="Source Sans Pro Regular"/>
        </a:defRPr>
      </a:lvl4pPr>
      <a:lvl5pPr marL="286366" marR="0" indent="-42251" algn="l" defTabSz="122058" rtl="0" latinLnBrk="0">
        <a:lnSpc>
          <a:spcPct val="90000"/>
        </a:lnSpc>
        <a:spcBef>
          <a:spcPts val="75"/>
        </a:spcBef>
        <a:spcAft>
          <a:spcPts val="0"/>
        </a:spcAft>
        <a:buClr>
          <a:schemeClr val="accent3"/>
        </a:buClr>
        <a:buSzPct val="100000"/>
        <a:buFont typeface="Arial"/>
        <a:buChar char="•"/>
        <a:tabLst/>
        <a:defRPr sz="1350" b="0" i="0" u="none" strike="noStrike" cap="none" spc="0" baseline="0">
          <a:solidFill>
            <a:srgbClr val="000000"/>
          </a:solidFill>
          <a:uFillTx/>
          <a:latin typeface="+mj-lt"/>
          <a:ea typeface="+mj-ea"/>
          <a:cs typeface="+mj-cs"/>
          <a:sym typeface="Source Sans Pro Regular"/>
        </a:defRPr>
      </a:lvl5pPr>
      <a:lvl6pPr marL="488231" marR="0" indent="-183086" algn="l" defTabSz="122058" rtl="0" latinLnBrk="0">
        <a:lnSpc>
          <a:spcPct val="90000"/>
        </a:lnSpc>
        <a:spcBef>
          <a:spcPts val="75"/>
        </a:spcBef>
        <a:spcAft>
          <a:spcPts val="0"/>
        </a:spcAft>
        <a:buClr>
          <a:schemeClr val="accent3"/>
        </a:buClr>
        <a:buSzPct val="100000"/>
        <a:buFont typeface="Arial"/>
        <a:buChar char="•"/>
        <a:tabLst/>
        <a:defRPr sz="1350" b="0" i="0" u="none" strike="noStrike" cap="none" spc="0" baseline="0">
          <a:solidFill>
            <a:srgbClr val="000000"/>
          </a:solidFill>
          <a:uFillTx/>
          <a:latin typeface="+mj-lt"/>
          <a:ea typeface="+mj-ea"/>
          <a:cs typeface="+mj-cs"/>
          <a:sym typeface="Source Sans Pro Regular"/>
        </a:defRPr>
      </a:lvl6pPr>
      <a:lvl7pPr marL="549260" marR="0" indent="-183086" algn="l" defTabSz="122058" rtl="0" latinLnBrk="0">
        <a:lnSpc>
          <a:spcPct val="90000"/>
        </a:lnSpc>
        <a:spcBef>
          <a:spcPts val="75"/>
        </a:spcBef>
        <a:spcAft>
          <a:spcPts val="0"/>
        </a:spcAft>
        <a:buClr>
          <a:schemeClr val="accent3"/>
        </a:buClr>
        <a:buSzPct val="100000"/>
        <a:buFont typeface="Arial"/>
        <a:buChar char="•"/>
        <a:tabLst/>
        <a:defRPr sz="1350" b="0" i="0" u="none" strike="noStrike" cap="none" spc="0" baseline="0">
          <a:solidFill>
            <a:srgbClr val="000000"/>
          </a:solidFill>
          <a:uFillTx/>
          <a:latin typeface="+mj-lt"/>
          <a:ea typeface="+mj-ea"/>
          <a:cs typeface="+mj-cs"/>
          <a:sym typeface="Source Sans Pro Regular"/>
        </a:defRPr>
      </a:lvl7pPr>
      <a:lvl8pPr marL="610289" marR="0" indent="-183086" algn="l" defTabSz="122058" rtl="0" latinLnBrk="0">
        <a:lnSpc>
          <a:spcPct val="90000"/>
        </a:lnSpc>
        <a:spcBef>
          <a:spcPts val="75"/>
        </a:spcBef>
        <a:spcAft>
          <a:spcPts val="0"/>
        </a:spcAft>
        <a:buClr>
          <a:schemeClr val="accent3"/>
        </a:buClr>
        <a:buSzPct val="100000"/>
        <a:buFont typeface="Arial"/>
        <a:buChar char="•"/>
        <a:tabLst/>
        <a:defRPr sz="1350" b="0" i="0" u="none" strike="noStrike" cap="none" spc="0" baseline="0">
          <a:solidFill>
            <a:srgbClr val="000000"/>
          </a:solidFill>
          <a:uFillTx/>
          <a:latin typeface="+mj-lt"/>
          <a:ea typeface="+mj-ea"/>
          <a:cs typeface="+mj-cs"/>
          <a:sym typeface="Source Sans Pro Regular"/>
        </a:defRPr>
      </a:lvl8pPr>
      <a:lvl9pPr marL="671318" marR="0" indent="-183086" algn="l" defTabSz="122058" rtl="0" latinLnBrk="0">
        <a:lnSpc>
          <a:spcPct val="90000"/>
        </a:lnSpc>
        <a:spcBef>
          <a:spcPts val="75"/>
        </a:spcBef>
        <a:spcAft>
          <a:spcPts val="0"/>
        </a:spcAft>
        <a:buClr>
          <a:schemeClr val="accent3"/>
        </a:buClr>
        <a:buSzPct val="100000"/>
        <a:buFont typeface="Arial"/>
        <a:buChar char="•"/>
        <a:tabLst/>
        <a:defRPr sz="1350" b="0" i="0" u="none" strike="noStrike" cap="none" spc="0" baseline="0">
          <a:solidFill>
            <a:srgbClr val="000000"/>
          </a:solidFill>
          <a:uFillTx/>
          <a:latin typeface="+mj-lt"/>
          <a:ea typeface="+mj-ea"/>
          <a:cs typeface="+mj-cs"/>
          <a:sym typeface="Source Sans Pro Regular"/>
        </a:defRPr>
      </a:lvl9pPr>
    </p:bodyStyle>
    <p:otherStyle>
      <a:lvl1pPr marL="0" marR="0" indent="0" algn="l" defTabSz="685800" rtl="0" latinLnBrk="0">
        <a:lnSpc>
          <a:spcPct val="100000"/>
        </a:lnSpc>
        <a:spcBef>
          <a:spcPts val="0"/>
        </a:spcBef>
        <a:spcAft>
          <a:spcPts val="0"/>
        </a:spcAft>
        <a:buClrTx/>
        <a:buSzTx/>
        <a:buFontTx/>
        <a:buNone/>
        <a:tabLst/>
        <a:defRPr sz="525" b="0" i="0" u="none" strike="noStrike" cap="none" spc="0" baseline="0">
          <a:solidFill>
            <a:schemeClr val="tx1"/>
          </a:solidFill>
          <a:uFillTx/>
          <a:latin typeface="+mn-lt"/>
          <a:ea typeface="+mn-ea"/>
          <a:cs typeface="+mn-cs"/>
          <a:sym typeface="Source Sans Pro Regular"/>
        </a:defRPr>
      </a:lvl1pPr>
      <a:lvl2pPr marL="0" marR="0" indent="342900" algn="l" defTabSz="685800" rtl="0" latinLnBrk="0">
        <a:lnSpc>
          <a:spcPct val="100000"/>
        </a:lnSpc>
        <a:spcBef>
          <a:spcPts val="0"/>
        </a:spcBef>
        <a:spcAft>
          <a:spcPts val="0"/>
        </a:spcAft>
        <a:buClrTx/>
        <a:buSzTx/>
        <a:buFontTx/>
        <a:buNone/>
        <a:tabLst/>
        <a:defRPr sz="525" b="0" i="0" u="none" strike="noStrike" cap="none" spc="0" baseline="0">
          <a:solidFill>
            <a:schemeClr val="tx1"/>
          </a:solidFill>
          <a:uFillTx/>
          <a:latin typeface="+mn-lt"/>
          <a:ea typeface="+mn-ea"/>
          <a:cs typeface="+mn-cs"/>
          <a:sym typeface="Source Sans Pro Regular"/>
        </a:defRPr>
      </a:lvl2pPr>
      <a:lvl3pPr marL="0" marR="0" indent="685800" algn="l" defTabSz="685800" rtl="0" latinLnBrk="0">
        <a:lnSpc>
          <a:spcPct val="100000"/>
        </a:lnSpc>
        <a:spcBef>
          <a:spcPts val="0"/>
        </a:spcBef>
        <a:spcAft>
          <a:spcPts val="0"/>
        </a:spcAft>
        <a:buClrTx/>
        <a:buSzTx/>
        <a:buFontTx/>
        <a:buNone/>
        <a:tabLst/>
        <a:defRPr sz="525" b="0" i="0" u="none" strike="noStrike" cap="none" spc="0" baseline="0">
          <a:solidFill>
            <a:schemeClr val="tx1"/>
          </a:solidFill>
          <a:uFillTx/>
          <a:latin typeface="+mn-lt"/>
          <a:ea typeface="+mn-ea"/>
          <a:cs typeface="+mn-cs"/>
          <a:sym typeface="Source Sans Pro Regular"/>
        </a:defRPr>
      </a:lvl3pPr>
      <a:lvl4pPr marL="0" marR="0" indent="1028700" algn="l" defTabSz="685800" rtl="0" latinLnBrk="0">
        <a:lnSpc>
          <a:spcPct val="100000"/>
        </a:lnSpc>
        <a:spcBef>
          <a:spcPts val="0"/>
        </a:spcBef>
        <a:spcAft>
          <a:spcPts val="0"/>
        </a:spcAft>
        <a:buClrTx/>
        <a:buSzTx/>
        <a:buFontTx/>
        <a:buNone/>
        <a:tabLst/>
        <a:defRPr sz="525" b="0" i="0" u="none" strike="noStrike" cap="none" spc="0" baseline="0">
          <a:solidFill>
            <a:schemeClr val="tx1"/>
          </a:solidFill>
          <a:uFillTx/>
          <a:latin typeface="+mn-lt"/>
          <a:ea typeface="+mn-ea"/>
          <a:cs typeface="+mn-cs"/>
          <a:sym typeface="Source Sans Pro Regular"/>
        </a:defRPr>
      </a:lvl4pPr>
      <a:lvl5pPr marL="0" marR="0" indent="1371600" algn="l" defTabSz="685800" rtl="0" latinLnBrk="0">
        <a:lnSpc>
          <a:spcPct val="100000"/>
        </a:lnSpc>
        <a:spcBef>
          <a:spcPts val="0"/>
        </a:spcBef>
        <a:spcAft>
          <a:spcPts val="0"/>
        </a:spcAft>
        <a:buClrTx/>
        <a:buSzTx/>
        <a:buFontTx/>
        <a:buNone/>
        <a:tabLst/>
        <a:defRPr sz="525" b="0" i="0" u="none" strike="noStrike" cap="none" spc="0" baseline="0">
          <a:solidFill>
            <a:schemeClr val="tx1"/>
          </a:solidFill>
          <a:uFillTx/>
          <a:latin typeface="+mn-lt"/>
          <a:ea typeface="+mn-ea"/>
          <a:cs typeface="+mn-cs"/>
          <a:sym typeface="Source Sans Pro Regular"/>
        </a:defRPr>
      </a:lvl5pPr>
      <a:lvl6pPr marL="0" marR="0" indent="1714500" algn="l" defTabSz="685800" rtl="0" latinLnBrk="0">
        <a:lnSpc>
          <a:spcPct val="100000"/>
        </a:lnSpc>
        <a:spcBef>
          <a:spcPts val="0"/>
        </a:spcBef>
        <a:spcAft>
          <a:spcPts val="0"/>
        </a:spcAft>
        <a:buClrTx/>
        <a:buSzTx/>
        <a:buFontTx/>
        <a:buNone/>
        <a:tabLst/>
        <a:defRPr sz="525" b="0" i="0" u="none" strike="noStrike" cap="none" spc="0" baseline="0">
          <a:solidFill>
            <a:schemeClr val="tx1"/>
          </a:solidFill>
          <a:uFillTx/>
          <a:latin typeface="+mn-lt"/>
          <a:ea typeface="+mn-ea"/>
          <a:cs typeface="+mn-cs"/>
          <a:sym typeface="Source Sans Pro Regular"/>
        </a:defRPr>
      </a:lvl6pPr>
      <a:lvl7pPr marL="0" marR="0" indent="2057400" algn="l" defTabSz="685800" rtl="0" latinLnBrk="0">
        <a:lnSpc>
          <a:spcPct val="100000"/>
        </a:lnSpc>
        <a:spcBef>
          <a:spcPts val="0"/>
        </a:spcBef>
        <a:spcAft>
          <a:spcPts val="0"/>
        </a:spcAft>
        <a:buClrTx/>
        <a:buSzTx/>
        <a:buFontTx/>
        <a:buNone/>
        <a:tabLst/>
        <a:defRPr sz="525" b="0" i="0" u="none" strike="noStrike" cap="none" spc="0" baseline="0">
          <a:solidFill>
            <a:schemeClr val="tx1"/>
          </a:solidFill>
          <a:uFillTx/>
          <a:latin typeface="+mn-lt"/>
          <a:ea typeface="+mn-ea"/>
          <a:cs typeface="+mn-cs"/>
          <a:sym typeface="Source Sans Pro Regular"/>
        </a:defRPr>
      </a:lvl7pPr>
      <a:lvl8pPr marL="0" marR="0" indent="2400300" algn="l" defTabSz="685800" rtl="0" latinLnBrk="0">
        <a:lnSpc>
          <a:spcPct val="100000"/>
        </a:lnSpc>
        <a:spcBef>
          <a:spcPts val="0"/>
        </a:spcBef>
        <a:spcAft>
          <a:spcPts val="0"/>
        </a:spcAft>
        <a:buClrTx/>
        <a:buSzTx/>
        <a:buFontTx/>
        <a:buNone/>
        <a:tabLst/>
        <a:defRPr sz="525" b="0" i="0" u="none" strike="noStrike" cap="none" spc="0" baseline="0">
          <a:solidFill>
            <a:schemeClr val="tx1"/>
          </a:solidFill>
          <a:uFillTx/>
          <a:latin typeface="+mn-lt"/>
          <a:ea typeface="+mn-ea"/>
          <a:cs typeface="+mn-cs"/>
          <a:sym typeface="Source Sans Pro Regular"/>
        </a:defRPr>
      </a:lvl8pPr>
      <a:lvl9pPr marL="0" marR="0" indent="2743200" algn="l" defTabSz="685800" rtl="0" latinLnBrk="0">
        <a:lnSpc>
          <a:spcPct val="100000"/>
        </a:lnSpc>
        <a:spcBef>
          <a:spcPts val="0"/>
        </a:spcBef>
        <a:spcAft>
          <a:spcPts val="0"/>
        </a:spcAft>
        <a:buClrTx/>
        <a:buSzTx/>
        <a:buFontTx/>
        <a:buNone/>
        <a:tabLst/>
        <a:defRPr sz="525"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Google Shape;308;p8"/>
          <p:cNvSpPr/>
          <p:nvPr/>
        </p:nvSpPr>
        <p:spPr>
          <a:xfrm>
            <a:off x="0" y="3"/>
            <a:ext cx="9144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mn-lt"/>
                <a:ea typeface="+mn-ea"/>
                <a:cs typeface="+mn-cs"/>
                <a:sym typeface="Source Sans Pro Regular"/>
              </a:defRPr>
            </a:pPr>
            <a:endParaRPr sz="675"/>
          </a:p>
        </p:txBody>
      </p:sp>
      <p:pic>
        <p:nvPicPr>
          <p:cNvPr id="3" name="Picture 9" descr="Picture 9"/>
          <p:cNvPicPr>
            <a:picLocks noChangeAspect="1"/>
          </p:cNvPicPr>
          <p:nvPr/>
        </p:nvPicPr>
        <p:blipFill>
          <a:blip r:embed="rId14"/>
          <a:stretch>
            <a:fillRect/>
          </a:stretch>
        </p:blipFill>
        <p:spPr>
          <a:xfrm>
            <a:off x="-7218" y="-76485"/>
            <a:ext cx="9167536" cy="5582136"/>
          </a:xfrm>
          <a:prstGeom prst="rect">
            <a:avLst/>
          </a:prstGeom>
          <a:ln w="12700">
            <a:miter lim="400000"/>
          </a:ln>
        </p:spPr>
      </p:pic>
      <p:pic>
        <p:nvPicPr>
          <p:cNvPr id="4" name="Picture 6" descr="Picture 6"/>
          <p:cNvPicPr>
            <a:picLocks noChangeAspect="1"/>
          </p:cNvPicPr>
          <p:nvPr/>
        </p:nvPicPr>
        <p:blipFill>
          <a:blip r:embed="rId15"/>
          <a:stretch>
            <a:fillRect/>
          </a:stretch>
        </p:blipFill>
        <p:spPr>
          <a:xfrm>
            <a:off x="8518779" y="138177"/>
            <a:ext cx="514351" cy="711201"/>
          </a:xfrm>
          <a:prstGeom prst="rect">
            <a:avLst/>
          </a:prstGeom>
          <a:ln w="12700">
            <a:miter lim="400000"/>
          </a:ln>
        </p:spPr>
      </p:pic>
      <p:pic>
        <p:nvPicPr>
          <p:cNvPr id="5" name="Picture 2" descr="Picture 2"/>
          <p:cNvPicPr>
            <a:picLocks noChangeAspect="1"/>
          </p:cNvPicPr>
          <p:nvPr/>
        </p:nvPicPr>
        <p:blipFill>
          <a:blip r:embed="rId16"/>
          <a:stretch>
            <a:fillRect/>
          </a:stretch>
        </p:blipFill>
        <p:spPr>
          <a:xfrm>
            <a:off x="55758" y="6310303"/>
            <a:ext cx="1161539" cy="474296"/>
          </a:xfrm>
          <a:prstGeom prst="rect">
            <a:avLst/>
          </a:prstGeom>
          <a:ln w="12700">
            <a:miter lim="400000"/>
          </a:ln>
        </p:spPr>
      </p:pic>
      <p:sp>
        <p:nvSpPr>
          <p:cNvPr id="10" name="Rounded Rectangle 4"/>
          <p:cNvSpPr/>
          <p:nvPr/>
        </p:nvSpPr>
        <p:spPr>
          <a:xfrm flipV="1">
            <a:off x="3752508" y="3246972"/>
            <a:ext cx="1886382" cy="111824"/>
          </a:xfrm>
          <a:prstGeom prst="roundRect">
            <a:avLst>
              <a:gd name="adj" fmla="val 50000"/>
            </a:avLst>
          </a:prstGeom>
          <a:solidFill>
            <a:srgbClr val="65A000"/>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
        <p:nvSpPr>
          <p:cNvPr id="11" name="TextBox 5"/>
          <p:cNvSpPr txBox="1"/>
          <p:nvPr/>
        </p:nvSpPr>
        <p:spPr>
          <a:xfrm>
            <a:off x="3300137" y="2325452"/>
            <a:ext cx="2791127" cy="600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300" b="1" dirty="0"/>
              <a:t>Thank you</a:t>
            </a:r>
          </a:p>
        </p:txBody>
      </p:sp>
      <p:sp>
        <p:nvSpPr>
          <p:cNvPr id="14" name="Subtitle 5">
            <a:extLst>
              <a:ext uri="{FF2B5EF4-FFF2-40B4-BE49-F238E27FC236}">
                <a16:creationId xmlns:a16="http://schemas.microsoft.com/office/drawing/2014/main" id="{CD6A836F-D1F1-AC74-AEA5-BD9F98A64481}"/>
              </a:ext>
            </a:extLst>
          </p:cNvPr>
          <p:cNvSpPr txBox="1"/>
          <p:nvPr userDrawn="1"/>
        </p:nvSpPr>
        <p:spPr>
          <a:xfrm>
            <a:off x="6046469" y="6616723"/>
            <a:ext cx="284606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15" name="Subtitle 5">
            <a:extLst>
              <a:ext uri="{FF2B5EF4-FFF2-40B4-BE49-F238E27FC236}">
                <a16:creationId xmlns:a16="http://schemas.microsoft.com/office/drawing/2014/main" id="{FD83210D-C1C4-F4C3-92B9-DF323C720300}"/>
              </a:ext>
            </a:extLst>
          </p:cNvPr>
          <p:cNvSpPr txBox="1"/>
          <p:nvPr userDrawn="1"/>
        </p:nvSpPr>
        <p:spPr>
          <a:xfrm>
            <a:off x="6046469" y="6472254"/>
            <a:ext cx="284606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16" name="Slide Number">
            <a:extLst>
              <a:ext uri="{FF2B5EF4-FFF2-40B4-BE49-F238E27FC236}">
                <a16:creationId xmlns:a16="http://schemas.microsoft.com/office/drawing/2014/main" id="{FF4A2430-289A-4991-5E46-85EE66F1C55B}"/>
              </a:ext>
            </a:extLst>
          </p:cNvPr>
          <p:cNvSpPr txBox="1">
            <a:spLocks/>
          </p:cNvSpPr>
          <p:nvPr userDrawn="1"/>
        </p:nvSpPr>
        <p:spPr>
          <a:xfrm>
            <a:off x="8916256" y="6560492"/>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extLst>
      <p:ext uri="{BB962C8B-B14F-4D97-AF65-F5344CB8AC3E}">
        <p14:creationId xmlns:p14="http://schemas.microsoft.com/office/powerpoint/2010/main" val="541225445"/>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Lst>
  <p:transition spd="med"/>
  <p:txStyles>
    <p:titleStyle>
      <a:lvl1pPr marL="0" marR="0" indent="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1pPr>
      <a:lvl2pPr marL="0" marR="0" indent="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2pPr>
      <a:lvl3pPr marL="0" marR="0" indent="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3pPr>
      <a:lvl4pPr marL="0" marR="0" indent="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4pPr>
      <a:lvl5pPr marL="0" marR="0" indent="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5pPr>
      <a:lvl6pPr marL="0" marR="0" indent="34290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6pPr>
      <a:lvl7pPr marL="0" marR="0" indent="68580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7pPr>
      <a:lvl8pPr marL="0" marR="0" indent="102870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8pPr>
      <a:lvl9pPr marL="0" marR="0" indent="137160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9pPr>
    </p:titleStyle>
    <p:bodyStyle>
      <a:lvl1pPr marL="257175" marR="0" indent="-257175" algn="l" defTabSz="685800" rtl="0" latinLnBrk="0">
        <a:lnSpc>
          <a:spcPct val="100000"/>
        </a:lnSpc>
        <a:spcBef>
          <a:spcPts val="525"/>
        </a:spcBef>
        <a:spcAft>
          <a:spcPts val="0"/>
        </a:spcAft>
        <a:buClrTx/>
        <a:buSzPts val="3200"/>
        <a:buFont typeface="Arial"/>
        <a:buChar char="•"/>
        <a:tabLst/>
        <a:defRPr sz="2400" b="0" i="0" u="none" strike="noStrike" cap="none" spc="0" baseline="0">
          <a:solidFill>
            <a:srgbClr val="10253F"/>
          </a:solidFill>
          <a:uFillTx/>
          <a:latin typeface="+mn-lt"/>
          <a:ea typeface="+mn-ea"/>
          <a:cs typeface="+mn-cs"/>
          <a:sym typeface="Source Sans Pro Regular"/>
        </a:defRPr>
      </a:lvl1pPr>
      <a:lvl2pPr marL="587828" marR="0" indent="-244928"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2pPr>
      <a:lvl3pPr marL="914400" marR="0" indent="-228600"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3pPr>
      <a:lvl4pPr marL="1303020" marR="0" indent="-274320"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4pPr>
      <a:lvl5pPr marL="1645920" marR="0" indent="-274320"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5pPr>
      <a:lvl6pPr marL="1988820" marR="0" indent="-274320"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6pPr>
      <a:lvl7pPr marL="2331720" marR="0" indent="-274320"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7pPr>
      <a:lvl8pPr marL="2674619" marR="0" indent="-274319"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8pPr>
      <a:lvl9pPr marL="3017519" marR="0" indent="-274319"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9pPr>
    </p:bodyStyle>
    <p:otherStyle>
      <a:lvl1pPr marL="0" marR="0" indent="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1pPr>
      <a:lvl2pPr marL="0" marR="0" indent="3429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2pPr>
      <a:lvl3pPr marL="0" marR="0" indent="6858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3pPr>
      <a:lvl4pPr marL="0" marR="0" indent="10287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4pPr>
      <a:lvl5pPr marL="0" marR="0" indent="13716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5pPr>
      <a:lvl6pPr marL="0" marR="0" indent="17145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6pPr>
      <a:lvl7pPr marL="0" marR="0" indent="20574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7pPr>
      <a:lvl8pPr marL="0" marR="0" indent="24003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8pPr>
      <a:lvl9pPr marL="0" marR="0" indent="27432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rtl="0"/>
            <a:r>
              <a:rPr lang="fr"/>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6AC6F130-F241-47E9-843B-A347BBEA513C}" type="datetimeFigureOut">
              <a:rPr lang="en-GB" smtClean="0"/>
              <a:t>13/07/2023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711ECB09-17C0-410B-A274-E14885496FBE}" type="slidenum">
              <a:rPr lang="en-GB" smtClean="0"/>
              <a:t>‹#›</a:t>
            </a:fld>
            <a:endParaRPr lang="en-GB"/>
          </a:p>
        </p:txBody>
      </p:sp>
    </p:spTree>
    <p:extLst>
      <p:ext uri="{BB962C8B-B14F-4D97-AF65-F5344CB8AC3E}">
        <p14:creationId xmlns:p14="http://schemas.microsoft.com/office/powerpoint/2010/main" val="596986855"/>
      </p:ext>
    </p:extLst>
  </p:cSld>
  <p:clrMap bg1="lt1" tx1="dk1" bg2="lt2" tx2="dk2" accent1="accent1" accent2="accent2" accent3="accent3" accent4="accent4" accent5="accent5" accent6="accent6" hlink="hlink" folHlink="folHlink"/>
  <p:sldLayoutIdLst>
    <p:sldLayoutId id="2147483935" r:id="rId1"/>
    <p:sldLayoutId id="2147483946" r:id="rId2"/>
    <p:sldLayoutId id="2147483936" r:id="rId3"/>
    <p:sldLayoutId id="2147483937" r:id="rId4"/>
    <p:sldLayoutId id="2147483938" r:id="rId5"/>
    <p:sldLayoutId id="2147483939" r:id="rId6"/>
    <p:sldLayoutId id="2147483940" r:id="rId7"/>
    <p:sldLayoutId id="2147483941" r:id="rId8"/>
    <p:sldLayoutId id="2147483942" r:id="rId9"/>
    <p:sldLayoutId id="2147483943" r:id="rId10"/>
    <p:sldLayoutId id="2147483944" r:id="rId11"/>
    <p:sldLayoutId id="214748394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prstClr val="black">
                    <a:tint val="75000"/>
                  </a:prstClr>
                </a:solidFill>
                <a:latin typeface="Arial" pitchFamily="34" charset="0"/>
                <a:cs typeface="+mn-cs"/>
              </a:defRPr>
            </a:lvl1pPr>
          </a:lstStyle>
          <a:p>
            <a:pPr rtl="0">
              <a:defRPr/>
            </a:pPr>
            <a:fld id="{6E579B8F-8701-4E2A-B378-1E33AD72A3B2}" type="datetimeFigureOut">
              <a:rPr lang="en-GB"/>
              <a:pPr rtl="0">
                <a:defRPr/>
              </a:pPr>
              <a:t>13/07/2023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prstClr val="black">
                    <a:tint val="75000"/>
                  </a:prstClr>
                </a:solidFill>
                <a:latin typeface="Arial" pitchFamily="34" charset="0"/>
                <a:cs typeface="+mn-cs"/>
              </a:defRPr>
            </a:lvl1pPr>
          </a:lstStyle>
          <a:p>
            <a:pPr rtl="0">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prstClr val="black">
                    <a:tint val="75000"/>
                  </a:prstClr>
                </a:solidFill>
                <a:latin typeface="Arial" pitchFamily="34" charset="0"/>
                <a:cs typeface="+mn-cs"/>
              </a:defRPr>
            </a:lvl1pPr>
          </a:lstStyle>
          <a:p>
            <a:pPr rtl="0">
              <a:defRPr/>
            </a:pPr>
            <a:fld id="{B6972D25-3219-4061-BC81-08CBBEDFF540}" type="slidenum">
              <a:rPr lang="en-GB"/>
              <a:pPr rtl="0">
                <a:defRPr/>
              </a:pPr>
              <a:t>‹#›</a:t>
            </a:fld>
            <a:endParaRPr lang="en-GB"/>
          </a:p>
        </p:txBody>
      </p:sp>
      <p:pic>
        <p:nvPicPr>
          <p:cNvPr id="2055" name="Picture 8" descr="PED_word_topRT_swoosh.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943600" y="-17463"/>
            <a:ext cx="3208338" cy="9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6" descr="PED_word_topRT_swoosh.png"/>
          <p:cNvPicPr>
            <a:picLocks/>
          </p:cNvPicPr>
          <p:nvPr/>
        </p:nvPicPr>
        <p:blipFill>
          <a:blip r:embed="rId14">
            <a:extLst>
              <a:ext uri="{28A0092B-C50C-407E-A947-70E740481C1C}">
                <a14:useLocalDpi xmlns:a14="http://schemas.microsoft.com/office/drawing/2010/main" val="0"/>
              </a:ext>
            </a:extLst>
          </a:blip>
          <a:srcRect/>
          <a:stretch>
            <a:fillRect/>
          </a:stretch>
        </p:blipFill>
        <p:spPr bwMode="auto">
          <a:xfrm>
            <a:off x="-17463" y="5851525"/>
            <a:ext cx="386873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Line 18"/>
          <p:cNvSpPr>
            <a:spLocks noChangeShapeType="1"/>
          </p:cNvSpPr>
          <p:nvPr/>
        </p:nvSpPr>
        <p:spPr bwMode="auto">
          <a:xfrm>
            <a:off x="474663" y="990600"/>
            <a:ext cx="8229600" cy="0"/>
          </a:xfrm>
          <a:prstGeom prst="line">
            <a:avLst/>
          </a:prstGeom>
          <a:noFill/>
          <a:ln w="6350">
            <a:solidFill>
              <a:schemeClr val="tx1"/>
            </a:solidFill>
            <a:prstDash val="solid"/>
            <a:round/>
            <a:headEnd/>
            <a:tailEnd/>
          </a:ln>
          <a:effectLst/>
        </p:spPr>
        <p:txBody>
          <a:bodyPr rtlCol="0"/>
          <a:lstStyle/>
          <a:p>
            <a:pPr algn="ctr" rtl="0"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Tree>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1pPr>
      <a:lvl2pPr marL="742950" indent="-28575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2pPr>
      <a:lvl3pPr marL="11430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3pPr>
      <a:lvl4pPr marL="16002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4pPr>
      <a:lvl5pPr marL="2057400" indent="-228600" algn="l" rtl="0" eaLnBrk="0" fontAlgn="base" hangingPunct="0">
        <a:spcBef>
          <a:spcPct val="20000"/>
        </a:spcBef>
        <a:spcAft>
          <a:spcPct val="0"/>
        </a:spcAft>
        <a:buClr>
          <a:srgbClr val="C00000"/>
        </a:buClr>
        <a:buFont typeface="Arial" charset="0"/>
        <a:buChar char="»"/>
        <a:defRPr lang="en-GB" sz="2400" kern="1200" dirty="0">
          <a:solidFill>
            <a:srgbClr val="000066"/>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3"/>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1100">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6"/>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1100">
                <a:solidFill>
                  <a:srgbClr val="898989"/>
                </a:solidFill>
              </a:defRPr>
            </a:lvl1pPr>
          </a:lstStyle>
          <a:p>
            <a:pPr rtl="0"/>
            <a:fld id="{264479D6-E1AD-4E5B-A4F8-2E59461ED891}"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300">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3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0"/>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450384FD-CC80-4B09-A768-218B646411B4}" type="slidenum">
              <a:rPr lang="en-US" sz="1400">
                <a:solidFill>
                  <a:schemeClr val="bg1"/>
                </a:solidFill>
              </a:rPr>
              <a:pPr rtl="0" eaLnBrk="1" hangingPunct="1"/>
              <a:t>‹#›</a:t>
            </a:fld>
            <a:endParaRPr lang="en-US" sz="14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sz="1600">
                <a:cs typeface="Calibri" pitchFamily="34" charset="0"/>
                <a:sym typeface="Calibri" pitchFamily="34" charset="0"/>
              </a:endParaRPr>
            </a:p>
          </p:txBody>
        </p:sp>
        <p:pic>
          <p:nvPicPr>
            <p:cNvPr id="1036" name="image1.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8132482" y="0"/>
            <a:ext cx="918000" cy="1224000"/>
          </a:xfrm>
          <a:prstGeom prst="rect">
            <a:avLst/>
          </a:prstGeom>
        </p:spPr>
      </p:pic>
    </p:spTree>
    <p:extLst>
      <p:ext uri="{BB962C8B-B14F-4D97-AF65-F5344CB8AC3E}">
        <p14:creationId xmlns:p14="http://schemas.microsoft.com/office/powerpoint/2010/main" val="1533177493"/>
      </p:ext>
    </p:extLst>
  </p:cSld>
  <p:clrMap bg1="lt1" tx1="dk1" bg2="lt2" tx2="dk2" accent1="accent1" accent2="accent2" accent3="accent3" accent4="accent4" accent5="accent5" accent6="accent6" hlink="hlink" folHlink="folHlink"/>
  <p:sldLayoutIdLst>
    <p:sldLayoutId id="2147483782" r:id="rId1"/>
    <p:sldLayoutId id="2147483949" r:id="rId2"/>
    <p:sldLayoutId id="2147483792" r:id="rId3"/>
    <p:sldLayoutId id="2147483977"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eaLnBrk="0" fontAlgn="base" hangingPunct="0">
        <a:spcBef>
          <a:spcPct val="0"/>
        </a:spcBef>
        <a:spcAft>
          <a:spcPct val="0"/>
        </a:spcAft>
        <a:defRPr sz="290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632523"/>
          </a:solidFill>
          <a:latin typeface="Arial" charset="0"/>
          <a:cs typeface="Arial" charset="0"/>
        </a:defRPr>
      </a:lvl2pPr>
      <a:lvl3pPr algn="ctr" rtl="0" eaLnBrk="0" fontAlgn="base" hangingPunct="0">
        <a:spcBef>
          <a:spcPct val="0"/>
        </a:spcBef>
        <a:spcAft>
          <a:spcPct val="0"/>
        </a:spcAft>
        <a:defRPr sz="4000">
          <a:solidFill>
            <a:srgbClr val="632523"/>
          </a:solidFill>
          <a:latin typeface="Arial" charset="0"/>
          <a:cs typeface="Arial" charset="0"/>
        </a:defRPr>
      </a:lvl3pPr>
      <a:lvl4pPr algn="ctr" rtl="0" eaLnBrk="0" fontAlgn="base" hangingPunct="0">
        <a:spcBef>
          <a:spcPct val="0"/>
        </a:spcBef>
        <a:spcAft>
          <a:spcPct val="0"/>
        </a:spcAft>
        <a:defRPr sz="4000">
          <a:solidFill>
            <a:srgbClr val="632523"/>
          </a:solidFill>
          <a:latin typeface="Arial" charset="0"/>
          <a:cs typeface="Arial" charset="0"/>
        </a:defRPr>
      </a:lvl4pPr>
      <a:lvl5pPr algn="ctr" rtl="0" eaLnBrk="0" fontAlgn="base" hangingPunct="0">
        <a:spcBef>
          <a:spcPct val="0"/>
        </a:spcBef>
        <a:spcAft>
          <a:spcPct val="0"/>
        </a:spcAft>
        <a:defRPr sz="4000">
          <a:solidFill>
            <a:srgbClr val="632523"/>
          </a:solidFill>
          <a:latin typeface="Arial" charset="0"/>
          <a:cs typeface="Arial" charset="0"/>
        </a:defRPr>
      </a:lvl5pPr>
      <a:lvl6pPr marL="411480" algn="ctr" rtl="0" fontAlgn="base">
        <a:spcBef>
          <a:spcPct val="0"/>
        </a:spcBef>
        <a:spcAft>
          <a:spcPct val="0"/>
        </a:spcAft>
        <a:defRPr sz="4000">
          <a:solidFill>
            <a:srgbClr val="632523"/>
          </a:solidFill>
          <a:latin typeface="Arial" charset="0"/>
          <a:cs typeface="Arial" charset="0"/>
        </a:defRPr>
      </a:lvl6pPr>
      <a:lvl7pPr marL="822960" algn="ctr" rtl="0" fontAlgn="base">
        <a:spcBef>
          <a:spcPct val="0"/>
        </a:spcBef>
        <a:spcAft>
          <a:spcPct val="0"/>
        </a:spcAft>
        <a:defRPr sz="4000">
          <a:solidFill>
            <a:srgbClr val="632523"/>
          </a:solidFill>
          <a:latin typeface="Arial" charset="0"/>
          <a:cs typeface="Arial" charset="0"/>
        </a:defRPr>
      </a:lvl7pPr>
      <a:lvl8pPr marL="1234440" algn="ctr" rtl="0" fontAlgn="base">
        <a:spcBef>
          <a:spcPct val="0"/>
        </a:spcBef>
        <a:spcAft>
          <a:spcPct val="0"/>
        </a:spcAft>
        <a:defRPr sz="4000">
          <a:solidFill>
            <a:srgbClr val="632523"/>
          </a:solidFill>
          <a:latin typeface="Arial" charset="0"/>
          <a:cs typeface="Arial" charset="0"/>
        </a:defRPr>
      </a:lvl8pPr>
      <a:lvl9pPr marL="1645920" algn="ctr" rtl="0" fontAlgn="base">
        <a:spcBef>
          <a:spcPct val="0"/>
        </a:spcBef>
        <a:spcAft>
          <a:spcPct val="0"/>
        </a:spcAft>
        <a:defRPr sz="4000">
          <a:solidFill>
            <a:srgbClr val="632523"/>
          </a:solidFill>
          <a:latin typeface="Arial" charset="0"/>
          <a:cs typeface="Arial" charset="0"/>
        </a:defRPr>
      </a:lvl9pPr>
    </p:titleStyle>
    <p:body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22960" rtl="0" eaLnBrk="1" latinLnBrk="0" hangingPunct="1">
        <a:defRPr sz="1600" kern="1200">
          <a:solidFill>
            <a:schemeClr val="tx1"/>
          </a:solidFill>
          <a:latin typeface="+mn-lt"/>
          <a:ea typeface="+mn-ea"/>
          <a:cs typeface="+mn-cs"/>
        </a:defRPr>
      </a:lvl1pPr>
      <a:lvl2pPr marL="411480" algn="l" defTabSz="822960" rtl="0" eaLnBrk="1" latinLnBrk="0" hangingPunct="1">
        <a:defRPr sz="1600" kern="1200">
          <a:solidFill>
            <a:schemeClr val="tx1"/>
          </a:solidFill>
          <a:latin typeface="+mn-lt"/>
          <a:ea typeface="+mn-ea"/>
          <a:cs typeface="+mn-cs"/>
        </a:defRPr>
      </a:lvl2pPr>
      <a:lvl3pPr marL="822960" algn="l" defTabSz="822960" rtl="0" eaLnBrk="1" latinLnBrk="0" hangingPunct="1">
        <a:defRPr sz="1600" kern="1200">
          <a:solidFill>
            <a:schemeClr val="tx1"/>
          </a:solidFill>
          <a:latin typeface="+mn-lt"/>
          <a:ea typeface="+mn-ea"/>
          <a:cs typeface="+mn-cs"/>
        </a:defRPr>
      </a:lvl3pPr>
      <a:lvl4pPr marL="1234440" algn="l" defTabSz="822960" rtl="0" eaLnBrk="1" latinLnBrk="0" hangingPunct="1">
        <a:defRPr sz="1600" kern="1200">
          <a:solidFill>
            <a:schemeClr val="tx1"/>
          </a:solidFill>
          <a:latin typeface="+mn-lt"/>
          <a:ea typeface="+mn-ea"/>
          <a:cs typeface="+mn-cs"/>
        </a:defRPr>
      </a:lvl4pPr>
      <a:lvl5pPr marL="1645920" algn="l" defTabSz="822960" rtl="0" eaLnBrk="1" latinLnBrk="0" hangingPunct="1">
        <a:defRPr sz="1600" kern="1200">
          <a:solidFill>
            <a:schemeClr val="tx1"/>
          </a:solidFill>
          <a:latin typeface="+mn-lt"/>
          <a:ea typeface="+mn-ea"/>
          <a:cs typeface="+mn-cs"/>
        </a:defRPr>
      </a:lvl5pPr>
      <a:lvl6pPr marL="2057400" algn="l" defTabSz="822960" rtl="0" eaLnBrk="1" latinLnBrk="0" hangingPunct="1">
        <a:defRPr sz="1600" kern="1200">
          <a:solidFill>
            <a:schemeClr val="tx1"/>
          </a:solidFill>
          <a:latin typeface="+mn-lt"/>
          <a:ea typeface="+mn-ea"/>
          <a:cs typeface="+mn-cs"/>
        </a:defRPr>
      </a:lvl6pPr>
      <a:lvl7pPr marL="2468880" algn="l" defTabSz="822960" rtl="0" eaLnBrk="1" latinLnBrk="0" hangingPunct="1">
        <a:defRPr sz="1600" kern="1200">
          <a:solidFill>
            <a:schemeClr val="tx1"/>
          </a:solidFill>
          <a:latin typeface="+mn-lt"/>
          <a:ea typeface="+mn-ea"/>
          <a:cs typeface="+mn-cs"/>
        </a:defRPr>
      </a:lvl7pPr>
      <a:lvl8pPr marL="2880360" algn="l" defTabSz="822960" rtl="0" eaLnBrk="1" latinLnBrk="0" hangingPunct="1">
        <a:defRPr sz="1600" kern="1200">
          <a:solidFill>
            <a:schemeClr val="tx1"/>
          </a:solidFill>
          <a:latin typeface="+mn-lt"/>
          <a:ea typeface="+mn-ea"/>
          <a:cs typeface="+mn-cs"/>
        </a:defRPr>
      </a:lvl8pPr>
      <a:lvl9pPr marL="3291840" algn="l" defTabSz="822960" rtl="0" eaLnBrk="1" latinLnBrk="0" hangingPunct="1">
        <a:defRPr sz="1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5"/>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800">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8"/>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800">
                <a:solidFill>
                  <a:srgbClr val="898989"/>
                </a:solidFill>
              </a:defRPr>
            </a:lvl1pPr>
          </a:lstStyle>
          <a:p>
            <a:pPr rtl="0"/>
            <a:fld id="{264479D6-E1AD-4E5B-A4F8-2E59461ED891}"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000">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0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2"/>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450384FD-CC80-4B09-A768-218B646411B4}" type="slidenum">
              <a:rPr lang="en-US" sz="1100">
                <a:solidFill>
                  <a:schemeClr val="bg1"/>
                </a:solidFill>
              </a:rPr>
              <a:pPr rtl="0" eaLnBrk="1" hangingPunct="1"/>
              <a:t>‹#›</a:t>
            </a:fld>
            <a:endParaRPr lang="en-US" sz="11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sz="1200">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32482" y="0"/>
            <a:ext cx="918000" cy="1224000"/>
          </a:xfrm>
          <a:prstGeom prst="rect">
            <a:avLst/>
          </a:prstGeom>
        </p:spPr>
      </p:pic>
    </p:spTree>
    <p:extLst>
      <p:ext uri="{BB962C8B-B14F-4D97-AF65-F5344CB8AC3E}">
        <p14:creationId xmlns:p14="http://schemas.microsoft.com/office/powerpoint/2010/main" val="19352866"/>
      </p:ext>
    </p:extLst>
  </p:cSld>
  <p:clrMap bg1="lt1" tx1="dk1" bg2="lt2" tx2="dk2" accent1="accent1" accent2="accent2" accent3="accent3" accent4="accent4" accent5="accent5" accent6="accent6" hlink="hlink" folHlink="folHlink"/>
  <p:sldLayoutIdLst>
    <p:sldLayoutId id="2147483948" r:id="rId1"/>
    <p:sldLayoutId id="2147483783"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 id="2147483959" r:id="rId12"/>
  </p:sldLayoutIdLst>
  <p:txStyles>
    <p:titleStyle>
      <a:lvl1pPr algn="ctr" rtl="0" eaLnBrk="0" fontAlgn="base" hangingPunct="0">
        <a:spcBef>
          <a:spcPct val="0"/>
        </a:spcBef>
        <a:spcAft>
          <a:spcPct val="0"/>
        </a:spcAft>
        <a:defRPr sz="220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3000">
          <a:solidFill>
            <a:srgbClr val="632523"/>
          </a:solidFill>
          <a:latin typeface="Arial" charset="0"/>
          <a:cs typeface="Arial" charset="0"/>
        </a:defRPr>
      </a:lvl2pPr>
      <a:lvl3pPr algn="ctr" rtl="0" eaLnBrk="0" fontAlgn="base" hangingPunct="0">
        <a:spcBef>
          <a:spcPct val="0"/>
        </a:spcBef>
        <a:spcAft>
          <a:spcPct val="0"/>
        </a:spcAft>
        <a:defRPr sz="3000">
          <a:solidFill>
            <a:srgbClr val="632523"/>
          </a:solidFill>
          <a:latin typeface="Arial" charset="0"/>
          <a:cs typeface="Arial" charset="0"/>
        </a:defRPr>
      </a:lvl3pPr>
      <a:lvl4pPr algn="ctr" rtl="0" eaLnBrk="0" fontAlgn="base" hangingPunct="0">
        <a:spcBef>
          <a:spcPct val="0"/>
        </a:spcBef>
        <a:spcAft>
          <a:spcPct val="0"/>
        </a:spcAft>
        <a:defRPr sz="3000">
          <a:solidFill>
            <a:srgbClr val="632523"/>
          </a:solidFill>
          <a:latin typeface="Arial" charset="0"/>
          <a:cs typeface="Arial" charset="0"/>
        </a:defRPr>
      </a:lvl4pPr>
      <a:lvl5pPr algn="ctr" rtl="0" eaLnBrk="0" fontAlgn="base" hangingPunct="0">
        <a:spcBef>
          <a:spcPct val="0"/>
        </a:spcBef>
        <a:spcAft>
          <a:spcPct val="0"/>
        </a:spcAft>
        <a:defRPr sz="3000">
          <a:solidFill>
            <a:srgbClr val="632523"/>
          </a:solidFill>
          <a:latin typeface="Arial" charset="0"/>
          <a:cs typeface="Arial" charset="0"/>
        </a:defRPr>
      </a:lvl5pPr>
      <a:lvl6pPr marL="308610" algn="ctr" rtl="0" fontAlgn="base">
        <a:spcBef>
          <a:spcPct val="0"/>
        </a:spcBef>
        <a:spcAft>
          <a:spcPct val="0"/>
        </a:spcAft>
        <a:defRPr sz="3000">
          <a:solidFill>
            <a:srgbClr val="632523"/>
          </a:solidFill>
          <a:latin typeface="Arial" charset="0"/>
          <a:cs typeface="Arial" charset="0"/>
        </a:defRPr>
      </a:lvl6pPr>
      <a:lvl7pPr marL="617220" algn="ctr" rtl="0" fontAlgn="base">
        <a:spcBef>
          <a:spcPct val="0"/>
        </a:spcBef>
        <a:spcAft>
          <a:spcPct val="0"/>
        </a:spcAft>
        <a:defRPr sz="3000">
          <a:solidFill>
            <a:srgbClr val="632523"/>
          </a:solidFill>
          <a:latin typeface="Arial" charset="0"/>
          <a:cs typeface="Arial" charset="0"/>
        </a:defRPr>
      </a:lvl7pPr>
      <a:lvl8pPr marL="925830" algn="ctr" rtl="0" fontAlgn="base">
        <a:spcBef>
          <a:spcPct val="0"/>
        </a:spcBef>
        <a:spcAft>
          <a:spcPct val="0"/>
        </a:spcAft>
        <a:defRPr sz="3000">
          <a:solidFill>
            <a:srgbClr val="632523"/>
          </a:solidFill>
          <a:latin typeface="Arial" charset="0"/>
          <a:cs typeface="Arial" charset="0"/>
        </a:defRPr>
      </a:lvl8pPr>
      <a:lvl9pPr marL="1234440" algn="ctr" rtl="0" fontAlgn="base">
        <a:spcBef>
          <a:spcPct val="0"/>
        </a:spcBef>
        <a:spcAft>
          <a:spcPct val="0"/>
        </a:spcAft>
        <a:defRPr sz="3000">
          <a:solidFill>
            <a:srgbClr val="632523"/>
          </a:solidFill>
          <a:latin typeface="Arial" charset="0"/>
          <a:cs typeface="Arial" charset="0"/>
        </a:defRPr>
      </a:lvl9pPr>
    </p:titleStyle>
    <p:bodyStyle>
      <a:lvl1pPr marL="231458" indent="-231458"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1pPr>
      <a:lvl2pPr marL="501491" indent="-192881" algn="l" rtl="0" eaLnBrk="0" fontAlgn="base" hangingPunct="0">
        <a:spcBef>
          <a:spcPct val="20000"/>
        </a:spcBef>
        <a:spcAft>
          <a:spcPct val="0"/>
        </a:spcAft>
        <a:buFont typeface="Arial" charset="0"/>
        <a:buChar char="–"/>
        <a:defRPr sz="1200" kern="1200">
          <a:solidFill>
            <a:srgbClr val="10253F"/>
          </a:solidFill>
          <a:latin typeface="Arial" pitchFamily="34" charset="0"/>
          <a:ea typeface="+mn-ea"/>
          <a:cs typeface="Arial" pitchFamily="34" charset="0"/>
        </a:defRPr>
      </a:lvl2pPr>
      <a:lvl3pPr marL="771525" indent="-154305" algn="l" rtl="0" eaLnBrk="0" fontAlgn="base" hangingPunct="0">
        <a:spcBef>
          <a:spcPct val="20000"/>
        </a:spcBef>
        <a:spcAft>
          <a:spcPct val="0"/>
        </a:spcAft>
        <a:buFont typeface="Arial" charset="0"/>
        <a:buChar char="•"/>
        <a:defRPr sz="1200" kern="1200">
          <a:solidFill>
            <a:srgbClr val="10253F"/>
          </a:solidFill>
          <a:latin typeface="Arial" pitchFamily="34" charset="0"/>
          <a:ea typeface="+mn-ea"/>
          <a:cs typeface="Arial" pitchFamily="34" charset="0"/>
        </a:defRPr>
      </a:lvl3pPr>
      <a:lvl4pPr marL="1080135" indent="-154305" algn="l" rtl="0" eaLnBrk="0" fontAlgn="base" hangingPunct="0">
        <a:spcBef>
          <a:spcPct val="20000"/>
        </a:spcBef>
        <a:spcAft>
          <a:spcPct val="0"/>
        </a:spcAft>
        <a:buFont typeface="Arial" charset="0"/>
        <a:buChar char="–"/>
        <a:defRPr sz="1100" kern="1200">
          <a:solidFill>
            <a:srgbClr val="10253F"/>
          </a:solidFill>
          <a:latin typeface="Arial" pitchFamily="34" charset="0"/>
          <a:ea typeface="+mn-ea"/>
          <a:cs typeface="Arial" pitchFamily="34" charset="0"/>
        </a:defRPr>
      </a:lvl4pPr>
      <a:lvl5pPr marL="1388745" indent="-154305" algn="l" rtl="0" eaLnBrk="0" fontAlgn="base" hangingPunct="0">
        <a:spcBef>
          <a:spcPct val="20000"/>
        </a:spcBef>
        <a:spcAft>
          <a:spcPct val="0"/>
        </a:spcAft>
        <a:buFont typeface="Arial" charset="0"/>
        <a:buChar char="»"/>
        <a:defRPr sz="1100" kern="1200">
          <a:solidFill>
            <a:srgbClr val="10253F"/>
          </a:solidFill>
          <a:latin typeface="Arial" pitchFamily="34" charset="0"/>
          <a:ea typeface="+mn-ea"/>
          <a:cs typeface="Arial" pitchFamily="34" charset="0"/>
        </a:defRPr>
      </a:lvl5pPr>
      <a:lvl6pPr marL="1697355" indent="-154305" algn="l" defTabSz="617220" rtl="0" eaLnBrk="1" latinLnBrk="0" hangingPunct="1">
        <a:spcBef>
          <a:spcPct val="20000"/>
        </a:spcBef>
        <a:buFont typeface="Arial" pitchFamily="34" charset="0"/>
        <a:buChar char="•"/>
        <a:defRPr sz="1400" kern="1200">
          <a:solidFill>
            <a:schemeClr val="tx1"/>
          </a:solidFill>
          <a:latin typeface="+mn-lt"/>
          <a:ea typeface="+mn-ea"/>
          <a:cs typeface="+mn-cs"/>
        </a:defRPr>
      </a:lvl6pPr>
      <a:lvl7pPr marL="2005965" indent="-154305" algn="l" defTabSz="617220" rtl="0" eaLnBrk="1" latinLnBrk="0" hangingPunct="1">
        <a:spcBef>
          <a:spcPct val="20000"/>
        </a:spcBef>
        <a:buFont typeface="Arial" pitchFamily="34" charset="0"/>
        <a:buChar char="•"/>
        <a:defRPr sz="1400" kern="1200">
          <a:solidFill>
            <a:schemeClr val="tx1"/>
          </a:solidFill>
          <a:latin typeface="+mn-lt"/>
          <a:ea typeface="+mn-ea"/>
          <a:cs typeface="+mn-cs"/>
        </a:defRPr>
      </a:lvl7pPr>
      <a:lvl8pPr marL="2314575" indent="-154305" algn="l" defTabSz="617220" rtl="0" eaLnBrk="1" latinLnBrk="0" hangingPunct="1">
        <a:spcBef>
          <a:spcPct val="20000"/>
        </a:spcBef>
        <a:buFont typeface="Arial" pitchFamily="34" charset="0"/>
        <a:buChar char="•"/>
        <a:defRPr sz="1400" kern="1200">
          <a:solidFill>
            <a:schemeClr val="tx1"/>
          </a:solidFill>
          <a:latin typeface="+mn-lt"/>
          <a:ea typeface="+mn-ea"/>
          <a:cs typeface="+mn-cs"/>
        </a:defRPr>
      </a:lvl8pPr>
      <a:lvl9pPr marL="2623185" indent="-154305" algn="l" defTabSz="617220" rtl="0" eaLnBrk="1" latinLnBrk="0" hangingPunct="1">
        <a:spcBef>
          <a:spcPct val="20000"/>
        </a:spcBef>
        <a:buFont typeface="Arial" pitchFamily="34" charset="0"/>
        <a:buChar char="•"/>
        <a:defRPr sz="1400" kern="1200">
          <a:solidFill>
            <a:schemeClr val="tx1"/>
          </a:solidFill>
          <a:latin typeface="+mn-lt"/>
          <a:ea typeface="+mn-ea"/>
          <a:cs typeface="+mn-cs"/>
        </a:defRPr>
      </a:lvl9pPr>
    </p:bodyStyle>
    <p:otherStyle>
      <a:defPPr>
        <a:defRPr lang="en-US"/>
      </a:defPPr>
      <a:lvl1pPr marL="0" algn="l" defTabSz="617220" rtl="0" eaLnBrk="1" latinLnBrk="0" hangingPunct="1">
        <a:defRPr sz="1200" kern="1200">
          <a:solidFill>
            <a:schemeClr val="tx1"/>
          </a:solidFill>
          <a:latin typeface="+mn-lt"/>
          <a:ea typeface="+mn-ea"/>
          <a:cs typeface="+mn-cs"/>
        </a:defRPr>
      </a:lvl1pPr>
      <a:lvl2pPr marL="308610" algn="l" defTabSz="617220" rtl="0" eaLnBrk="1" latinLnBrk="0" hangingPunct="1">
        <a:defRPr sz="1200" kern="1200">
          <a:solidFill>
            <a:schemeClr val="tx1"/>
          </a:solidFill>
          <a:latin typeface="+mn-lt"/>
          <a:ea typeface="+mn-ea"/>
          <a:cs typeface="+mn-cs"/>
        </a:defRPr>
      </a:lvl2pPr>
      <a:lvl3pPr marL="617220" algn="l" defTabSz="617220" rtl="0" eaLnBrk="1" latinLnBrk="0" hangingPunct="1">
        <a:defRPr sz="1200" kern="1200">
          <a:solidFill>
            <a:schemeClr val="tx1"/>
          </a:solidFill>
          <a:latin typeface="+mn-lt"/>
          <a:ea typeface="+mn-ea"/>
          <a:cs typeface="+mn-cs"/>
        </a:defRPr>
      </a:lvl3pPr>
      <a:lvl4pPr marL="925830" algn="l" defTabSz="617220" rtl="0" eaLnBrk="1" latinLnBrk="0" hangingPunct="1">
        <a:defRPr sz="1200" kern="1200">
          <a:solidFill>
            <a:schemeClr val="tx1"/>
          </a:solidFill>
          <a:latin typeface="+mn-lt"/>
          <a:ea typeface="+mn-ea"/>
          <a:cs typeface="+mn-cs"/>
        </a:defRPr>
      </a:lvl4pPr>
      <a:lvl5pPr marL="1234440" algn="l" defTabSz="617220" rtl="0" eaLnBrk="1" latinLnBrk="0" hangingPunct="1">
        <a:defRPr sz="1200" kern="1200">
          <a:solidFill>
            <a:schemeClr val="tx1"/>
          </a:solidFill>
          <a:latin typeface="+mn-lt"/>
          <a:ea typeface="+mn-ea"/>
          <a:cs typeface="+mn-cs"/>
        </a:defRPr>
      </a:lvl5pPr>
      <a:lvl6pPr marL="1543050" algn="l" defTabSz="617220" rtl="0" eaLnBrk="1" latinLnBrk="0" hangingPunct="1">
        <a:defRPr sz="1200" kern="1200">
          <a:solidFill>
            <a:schemeClr val="tx1"/>
          </a:solidFill>
          <a:latin typeface="+mn-lt"/>
          <a:ea typeface="+mn-ea"/>
          <a:cs typeface="+mn-cs"/>
        </a:defRPr>
      </a:lvl6pPr>
      <a:lvl7pPr marL="1851660" algn="l" defTabSz="617220" rtl="0" eaLnBrk="1" latinLnBrk="0" hangingPunct="1">
        <a:defRPr sz="1200" kern="1200">
          <a:solidFill>
            <a:schemeClr val="tx1"/>
          </a:solidFill>
          <a:latin typeface="+mn-lt"/>
          <a:ea typeface="+mn-ea"/>
          <a:cs typeface="+mn-cs"/>
        </a:defRPr>
      </a:lvl7pPr>
      <a:lvl8pPr marL="2160270" algn="l" defTabSz="617220" rtl="0" eaLnBrk="1" latinLnBrk="0" hangingPunct="1">
        <a:defRPr sz="1200" kern="1200">
          <a:solidFill>
            <a:schemeClr val="tx1"/>
          </a:solidFill>
          <a:latin typeface="+mn-lt"/>
          <a:ea typeface="+mn-ea"/>
          <a:cs typeface="+mn-cs"/>
        </a:defRPr>
      </a:lvl8pPr>
      <a:lvl9pPr marL="2468880" algn="l" defTabSz="617220" rtl="0" eaLnBrk="1" latinLnBrk="0" hangingPunct="1">
        <a:defRPr sz="12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3"/>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1080">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6"/>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1080">
                <a:solidFill>
                  <a:srgbClr val="898989"/>
                </a:solidFill>
              </a:defRPr>
            </a:lvl1pPr>
          </a:lstStyle>
          <a:p>
            <a:pPr rtl="0"/>
            <a:fld id="{264479D6-E1AD-4E5B-A4F8-2E59461ED891}"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260">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26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0"/>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450384FD-CC80-4B09-A768-218B646411B4}" type="slidenum">
              <a:rPr lang="en-US" sz="1440">
                <a:solidFill>
                  <a:schemeClr val="bg1"/>
                </a:solidFill>
              </a:rPr>
              <a:pPr rtl="0" eaLnBrk="1" hangingPunct="1"/>
              <a:t>‹#›</a:t>
            </a:fld>
            <a:endParaRPr lang="en-US" sz="144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sz="1620">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8132482" y="0"/>
            <a:ext cx="918000" cy="1224000"/>
          </a:xfrm>
          <a:prstGeom prst="rect">
            <a:avLst/>
          </a:prstGeom>
        </p:spPr>
      </p:pic>
    </p:spTree>
    <p:extLst>
      <p:ext uri="{BB962C8B-B14F-4D97-AF65-F5344CB8AC3E}">
        <p14:creationId xmlns:p14="http://schemas.microsoft.com/office/powerpoint/2010/main" val="19352866"/>
      </p:ext>
    </p:extLst>
  </p:cSld>
  <p:clrMap bg1="lt1" tx1="dk1" bg2="lt2" tx2="dk2" accent1="accent1" accent2="accent2" accent3="accent3" accent4="accent4" accent5="accent5" accent6="accent6" hlink="hlink" folHlink="folHlink"/>
  <p:sldLayoutIdLst>
    <p:sldLayoutId id="2147483974" r:id="rId1"/>
    <p:sldLayoutId id="2147483975" r:id="rId2"/>
    <p:sldLayoutId id="2147483763" r:id="rId3"/>
    <p:sldLayoutId id="2147483976" r:id="rId4"/>
    <p:sldLayoutId id="2147483764" r:id="rId5"/>
    <p:sldLayoutId id="2147483982" r:id="rId6"/>
    <p:sldLayoutId id="2147483983" r:id="rId7"/>
    <p:sldLayoutId id="2147483984" r:id="rId8"/>
    <p:sldLayoutId id="2147483985" r:id="rId9"/>
    <p:sldLayoutId id="2147483769" r:id="rId10"/>
    <p:sldLayoutId id="2147483770" r:id="rId11"/>
    <p:sldLayoutId id="2147483771" r:id="rId12"/>
    <p:sldLayoutId id="2147483784" r:id="rId13"/>
  </p:sldLayoutIdLst>
  <p:txStyles>
    <p:titleStyle>
      <a:lvl1pPr algn="ctr" rtl="0" eaLnBrk="0" fontAlgn="base" hangingPunct="0">
        <a:spcBef>
          <a:spcPct val="0"/>
        </a:spcBef>
        <a:spcAft>
          <a:spcPct val="0"/>
        </a:spcAft>
        <a:defRPr sz="288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3960">
          <a:solidFill>
            <a:srgbClr val="632523"/>
          </a:solidFill>
          <a:latin typeface="Arial" charset="0"/>
          <a:cs typeface="Arial" charset="0"/>
        </a:defRPr>
      </a:lvl2pPr>
      <a:lvl3pPr algn="ctr" rtl="0" eaLnBrk="0" fontAlgn="base" hangingPunct="0">
        <a:spcBef>
          <a:spcPct val="0"/>
        </a:spcBef>
        <a:spcAft>
          <a:spcPct val="0"/>
        </a:spcAft>
        <a:defRPr sz="3960">
          <a:solidFill>
            <a:srgbClr val="632523"/>
          </a:solidFill>
          <a:latin typeface="Arial" charset="0"/>
          <a:cs typeface="Arial" charset="0"/>
        </a:defRPr>
      </a:lvl3pPr>
      <a:lvl4pPr algn="ctr" rtl="0" eaLnBrk="0" fontAlgn="base" hangingPunct="0">
        <a:spcBef>
          <a:spcPct val="0"/>
        </a:spcBef>
        <a:spcAft>
          <a:spcPct val="0"/>
        </a:spcAft>
        <a:defRPr sz="3960">
          <a:solidFill>
            <a:srgbClr val="632523"/>
          </a:solidFill>
          <a:latin typeface="Arial" charset="0"/>
          <a:cs typeface="Arial" charset="0"/>
        </a:defRPr>
      </a:lvl4pPr>
      <a:lvl5pPr algn="ctr" rtl="0" eaLnBrk="0" fontAlgn="base" hangingPunct="0">
        <a:spcBef>
          <a:spcPct val="0"/>
        </a:spcBef>
        <a:spcAft>
          <a:spcPct val="0"/>
        </a:spcAft>
        <a:defRPr sz="3960">
          <a:solidFill>
            <a:srgbClr val="632523"/>
          </a:solidFill>
          <a:latin typeface="Arial" charset="0"/>
          <a:cs typeface="Arial" charset="0"/>
        </a:defRPr>
      </a:lvl5pPr>
      <a:lvl6pPr marL="411480" algn="ctr" rtl="0" fontAlgn="base">
        <a:spcBef>
          <a:spcPct val="0"/>
        </a:spcBef>
        <a:spcAft>
          <a:spcPct val="0"/>
        </a:spcAft>
        <a:defRPr sz="3960">
          <a:solidFill>
            <a:srgbClr val="632523"/>
          </a:solidFill>
          <a:latin typeface="Arial" charset="0"/>
          <a:cs typeface="Arial" charset="0"/>
        </a:defRPr>
      </a:lvl6pPr>
      <a:lvl7pPr marL="822960" algn="ctr" rtl="0" fontAlgn="base">
        <a:spcBef>
          <a:spcPct val="0"/>
        </a:spcBef>
        <a:spcAft>
          <a:spcPct val="0"/>
        </a:spcAft>
        <a:defRPr sz="3960">
          <a:solidFill>
            <a:srgbClr val="632523"/>
          </a:solidFill>
          <a:latin typeface="Arial" charset="0"/>
          <a:cs typeface="Arial" charset="0"/>
        </a:defRPr>
      </a:lvl7pPr>
      <a:lvl8pPr marL="1234440" algn="ctr" rtl="0" fontAlgn="base">
        <a:spcBef>
          <a:spcPct val="0"/>
        </a:spcBef>
        <a:spcAft>
          <a:spcPct val="0"/>
        </a:spcAft>
        <a:defRPr sz="3960">
          <a:solidFill>
            <a:srgbClr val="632523"/>
          </a:solidFill>
          <a:latin typeface="Arial" charset="0"/>
          <a:cs typeface="Arial" charset="0"/>
        </a:defRPr>
      </a:lvl8pPr>
      <a:lvl9pPr marL="1645920" algn="ctr" rtl="0" fontAlgn="base">
        <a:spcBef>
          <a:spcPct val="0"/>
        </a:spcBef>
        <a:spcAft>
          <a:spcPct val="0"/>
        </a:spcAft>
        <a:defRPr sz="3960">
          <a:solidFill>
            <a:srgbClr val="632523"/>
          </a:solidFill>
          <a:latin typeface="Arial" charset="0"/>
          <a:cs typeface="Arial" charset="0"/>
        </a:defRPr>
      </a:lvl9pPr>
    </p:titleStyle>
    <p:body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3"/>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1100">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6"/>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1100">
                <a:solidFill>
                  <a:srgbClr val="898989"/>
                </a:solidFill>
              </a:defRPr>
            </a:lvl1pPr>
          </a:lstStyle>
          <a:p>
            <a:pPr rtl="0"/>
            <a:fld id="{264479D6-E1AD-4E5B-A4F8-2E59461ED891}"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300">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3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0"/>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450384FD-CC80-4B09-A768-218B646411B4}" type="slidenum">
              <a:rPr lang="en-US" sz="1400">
                <a:solidFill>
                  <a:schemeClr val="bg1"/>
                </a:solidFill>
              </a:rPr>
              <a:pPr rtl="0" eaLnBrk="1" hangingPunct="1"/>
              <a:t>‹#›</a:t>
            </a:fld>
            <a:endParaRPr lang="en-US" sz="14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sz="1600">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32482" y="0"/>
            <a:ext cx="918000" cy="1224000"/>
          </a:xfrm>
          <a:prstGeom prst="rect">
            <a:avLst/>
          </a:prstGeom>
        </p:spPr>
      </p:pic>
    </p:spTree>
    <p:extLst>
      <p:ext uri="{BB962C8B-B14F-4D97-AF65-F5344CB8AC3E}">
        <p14:creationId xmlns:p14="http://schemas.microsoft.com/office/powerpoint/2010/main" val="19352866"/>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Lst>
  <p:txStyles>
    <p:titleStyle>
      <a:lvl1pPr algn="ctr" rtl="0" eaLnBrk="0" fontAlgn="base" hangingPunct="0">
        <a:spcBef>
          <a:spcPct val="0"/>
        </a:spcBef>
        <a:spcAft>
          <a:spcPct val="0"/>
        </a:spcAft>
        <a:defRPr sz="290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632523"/>
          </a:solidFill>
          <a:latin typeface="Arial" charset="0"/>
          <a:cs typeface="Arial" charset="0"/>
        </a:defRPr>
      </a:lvl2pPr>
      <a:lvl3pPr algn="ctr" rtl="0" eaLnBrk="0" fontAlgn="base" hangingPunct="0">
        <a:spcBef>
          <a:spcPct val="0"/>
        </a:spcBef>
        <a:spcAft>
          <a:spcPct val="0"/>
        </a:spcAft>
        <a:defRPr sz="4000">
          <a:solidFill>
            <a:srgbClr val="632523"/>
          </a:solidFill>
          <a:latin typeface="Arial" charset="0"/>
          <a:cs typeface="Arial" charset="0"/>
        </a:defRPr>
      </a:lvl3pPr>
      <a:lvl4pPr algn="ctr" rtl="0" eaLnBrk="0" fontAlgn="base" hangingPunct="0">
        <a:spcBef>
          <a:spcPct val="0"/>
        </a:spcBef>
        <a:spcAft>
          <a:spcPct val="0"/>
        </a:spcAft>
        <a:defRPr sz="4000">
          <a:solidFill>
            <a:srgbClr val="632523"/>
          </a:solidFill>
          <a:latin typeface="Arial" charset="0"/>
          <a:cs typeface="Arial" charset="0"/>
        </a:defRPr>
      </a:lvl4pPr>
      <a:lvl5pPr algn="ctr" rtl="0" eaLnBrk="0" fontAlgn="base" hangingPunct="0">
        <a:spcBef>
          <a:spcPct val="0"/>
        </a:spcBef>
        <a:spcAft>
          <a:spcPct val="0"/>
        </a:spcAft>
        <a:defRPr sz="4000">
          <a:solidFill>
            <a:srgbClr val="632523"/>
          </a:solidFill>
          <a:latin typeface="Arial" charset="0"/>
          <a:cs typeface="Arial" charset="0"/>
        </a:defRPr>
      </a:lvl5pPr>
      <a:lvl6pPr marL="411480" algn="ctr" rtl="0" fontAlgn="base">
        <a:spcBef>
          <a:spcPct val="0"/>
        </a:spcBef>
        <a:spcAft>
          <a:spcPct val="0"/>
        </a:spcAft>
        <a:defRPr sz="4000">
          <a:solidFill>
            <a:srgbClr val="632523"/>
          </a:solidFill>
          <a:latin typeface="Arial" charset="0"/>
          <a:cs typeface="Arial" charset="0"/>
        </a:defRPr>
      </a:lvl6pPr>
      <a:lvl7pPr marL="822960" algn="ctr" rtl="0" fontAlgn="base">
        <a:spcBef>
          <a:spcPct val="0"/>
        </a:spcBef>
        <a:spcAft>
          <a:spcPct val="0"/>
        </a:spcAft>
        <a:defRPr sz="4000">
          <a:solidFill>
            <a:srgbClr val="632523"/>
          </a:solidFill>
          <a:latin typeface="Arial" charset="0"/>
          <a:cs typeface="Arial" charset="0"/>
        </a:defRPr>
      </a:lvl7pPr>
      <a:lvl8pPr marL="1234440" algn="ctr" rtl="0" fontAlgn="base">
        <a:spcBef>
          <a:spcPct val="0"/>
        </a:spcBef>
        <a:spcAft>
          <a:spcPct val="0"/>
        </a:spcAft>
        <a:defRPr sz="4000">
          <a:solidFill>
            <a:srgbClr val="632523"/>
          </a:solidFill>
          <a:latin typeface="Arial" charset="0"/>
          <a:cs typeface="Arial" charset="0"/>
        </a:defRPr>
      </a:lvl8pPr>
      <a:lvl9pPr marL="1645920" algn="ctr" rtl="0" fontAlgn="base">
        <a:spcBef>
          <a:spcPct val="0"/>
        </a:spcBef>
        <a:spcAft>
          <a:spcPct val="0"/>
        </a:spcAft>
        <a:defRPr sz="4000">
          <a:solidFill>
            <a:srgbClr val="632523"/>
          </a:solidFill>
          <a:latin typeface="Arial" charset="0"/>
          <a:cs typeface="Arial" charset="0"/>
        </a:defRPr>
      </a:lvl9pPr>
    </p:titleStyle>
    <p:body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22960" rtl="0" eaLnBrk="1" latinLnBrk="0" hangingPunct="1">
        <a:defRPr sz="1600" kern="1200">
          <a:solidFill>
            <a:schemeClr val="tx1"/>
          </a:solidFill>
          <a:latin typeface="+mn-lt"/>
          <a:ea typeface="+mn-ea"/>
          <a:cs typeface="+mn-cs"/>
        </a:defRPr>
      </a:lvl1pPr>
      <a:lvl2pPr marL="411480" algn="l" defTabSz="822960" rtl="0" eaLnBrk="1" latinLnBrk="0" hangingPunct="1">
        <a:defRPr sz="1600" kern="1200">
          <a:solidFill>
            <a:schemeClr val="tx1"/>
          </a:solidFill>
          <a:latin typeface="+mn-lt"/>
          <a:ea typeface="+mn-ea"/>
          <a:cs typeface="+mn-cs"/>
        </a:defRPr>
      </a:lvl2pPr>
      <a:lvl3pPr marL="822960" algn="l" defTabSz="822960" rtl="0" eaLnBrk="1" latinLnBrk="0" hangingPunct="1">
        <a:defRPr sz="1600" kern="1200">
          <a:solidFill>
            <a:schemeClr val="tx1"/>
          </a:solidFill>
          <a:latin typeface="+mn-lt"/>
          <a:ea typeface="+mn-ea"/>
          <a:cs typeface="+mn-cs"/>
        </a:defRPr>
      </a:lvl3pPr>
      <a:lvl4pPr marL="1234440" algn="l" defTabSz="822960" rtl="0" eaLnBrk="1" latinLnBrk="0" hangingPunct="1">
        <a:defRPr sz="1600" kern="1200">
          <a:solidFill>
            <a:schemeClr val="tx1"/>
          </a:solidFill>
          <a:latin typeface="+mn-lt"/>
          <a:ea typeface="+mn-ea"/>
          <a:cs typeface="+mn-cs"/>
        </a:defRPr>
      </a:lvl4pPr>
      <a:lvl5pPr marL="1645920" algn="l" defTabSz="822960" rtl="0" eaLnBrk="1" latinLnBrk="0" hangingPunct="1">
        <a:defRPr sz="1600" kern="1200">
          <a:solidFill>
            <a:schemeClr val="tx1"/>
          </a:solidFill>
          <a:latin typeface="+mn-lt"/>
          <a:ea typeface="+mn-ea"/>
          <a:cs typeface="+mn-cs"/>
        </a:defRPr>
      </a:lvl5pPr>
      <a:lvl6pPr marL="2057400" algn="l" defTabSz="822960" rtl="0" eaLnBrk="1" latinLnBrk="0" hangingPunct="1">
        <a:defRPr sz="1600" kern="1200">
          <a:solidFill>
            <a:schemeClr val="tx1"/>
          </a:solidFill>
          <a:latin typeface="+mn-lt"/>
          <a:ea typeface="+mn-ea"/>
          <a:cs typeface="+mn-cs"/>
        </a:defRPr>
      </a:lvl6pPr>
      <a:lvl7pPr marL="2468880" algn="l" defTabSz="822960" rtl="0" eaLnBrk="1" latinLnBrk="0" hangingPunct="1">
        <a:defRPr sz="1600" kern="1200">
          <a:solidFill>
            <a:schemeClr val="tx1"/>
          </a:solidFill>
          <a:latin typeface="+mn-lt"/>
          <a:ea typeface="+mn-ea"/>
          <a:cs typeface="+mn-cs"/>
        </a:defRPr>
      </a:lvl7pPr>
      <a:lvl8pPr marL="2880360" algn="l" defTabSz="822960" rtl="0" eaLnBrk="1" latinLnBrk="0" hangingPunct="1">
        <a:defRPr sz="1600" kern="1200">
          <a:solidFill>
            <a:schemeClr val="tx1"/>
          </a:solidFill>
          <a:latin typeface="+mn-lt"/>
          <a:ea typeface="+mn-ea"/>
          <a:cs typeface="+mn-cs"/>
        </a:defRPr>
      </a:lvl8pPr>
      <a:lvl9pPr marL="3291840" algn="l" defTabSz="822960" rtl="0" eaLnBrk="1" latinLnBrk="0" hangingPunct="1">
        <a:defRPr sz="1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4"/>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917">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7"/>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917">
                <a:solidFill>
                  <a:srgbClr val="898989"/>
                </a:solidFill>
              </a:defRPr>
            </a:lvl1pPr>
          </a:lstStyle>
          <a:p>
            <a:pPr rtl="0"/>
            <a:fld id="{264479D6-E1AD-4E5B-A4F8-2E59461ED891}"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083">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083">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1"/>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450384FD-CC80-4B09-A768-218B646411B4}" type="slidenum">
              <a:rPr lang="en-US" sz="1167">
                <a:solidFill>
                  <a:schemeClr val="bg1"/>
                </a:solidFill>
              </a:rPr>
              <a:pPr rtl="0" eaLnBrk="1" hangingPunct="1"/>
              <a:t>‹#›</a:t>
            </a:fld>
            <a:endParaRPr lang="en-US" sz="1167">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sz="1333">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32482" y="0"/>
            <a:ext cx="918000" cy="1224000"/>
          </a:xfrm>
          <a:prstGeom prst="rect">
            <a:avLst/>
          </a:prstGeom>
        </p:spPr>
      </p:pic>
    </p:spTree>
    <p:extLst>
      <p:ext uri="{BB962C8B-B14F-4D97-AF65-F5344CB8AC3E}">
        <p14:creationId xmlns:p14="http://schemas.microsoft.com/office/powerpoint/2010/main" val="19352866"/>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Lst>
  <p:txStyles>
    <p:titleStyle>
      <a:lvl1pPr algn="ctr" rtl="0" eaLnBrk="0" fontAlgn="base" hangingPunct="0">
        <a:spcBef>
          <a:spcPct val="0"/>
        </a:spcBef>
        <a:spcAft>
          <a:spcPct val="0"/>
        </a:spcAft>
        <a:defRPr sz="2417"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3333">
          <a:solidFill>
            <a:srgbClr val="632523"/>
          </a:solidFill>
          <a:latin typeface="Arial" charset="0"/>
          <a:cs typeface="Arial" charset="0"/>
        </a:defRPr>
      </a:lvl2pPr>
      <a:lvl3pPr algn="ctr" rtl="0" eaLnBrk="0" fontAlgn="base" hangingPunct="0">
        <a:spcBef>
          <a:spcPct val="0"/>
        </a:spcBef>
        <a:spcAft>
          <a:spcPct val="0"/>
        </a:spcAft>
        <a:defRPr sz="3333">
          <a:solidFill>
            <a:srgbClr val="632523"/>
          </a:solidFill>
          <a:latin typeface="Arial" charset="0"/>
          <a:cs typeface="Arial" charset="0"/>
        </a:defRPr>
      </a:lvl3pPr>
      <a:lvl4pPr algn="ctr" rtl="0" eaLnBrk="0" fontAlgn="base" hangingPunct="0">
        <a:spcBef>
          <a:spcPct val="0"/>
        </a:spcBef>
        <a:spcAft>
          <a:spcPct val="0"/>
        </a:spcAft>
        <a:defRPr sz="3333">
          <a:solidFill>
            <a:srgbClr val="632523"/>
          </a:solidFill>
          <a:latin typeface="Arial" charset="0"/>
          <a:cs typeface="Arial" charset="0"/>
        </a:defRPr>
      </a:lvl4pPr>
      <a:lvl5pPr algn="ctr" rtl="0" eaLnBrk="0" fontAlgn="base" hangingPunct="0">
        <a:spcBef>
          <a:spcPct val="0"/>
        </a:spcBef>
        <a:spcAft>
          <a:spcPct val="0"/>
        </a:spcAft>
        <a:defRPr sz="3333">
          <a:solidFill>
            <a:srgbClr val="632523"/>
          </a:solidFill>
          <a:latin typeface="Arial" charset="0"/>
          <a:cs typeface="Arial" charset="0"/>
        </a:defRPr>
      </a:lvl5pPr>
      <a:lvl6pPr marL="342886" algn="ctr" rtl="0" fontAlgn="base">
        <a:spcBef>
          <a:spcPct val="0"/>
        </a:spcBef>
        <a:spcAft>
          <a:spcPct val="0"/>
        </a:spcAft>
        <a:defRPr sz="3333">
          <a:solidFill>
            <a:srgbClr val="632523"/>
          </a:solidFill>
          <a:latin typeface="Arial" charset="0"/>
          <a:cs typeface="Arial" charset="0"/>
        </a:defRPr>
      </a:lvl6pPr>
      <a:lvl7pPr marL="685773" algn="ctr" rtl="0" fontAlgn="base">
        <a:spcBef>
          <a:spcPct val="0"/>
        </a:spcBef>
        <a:spcAft>
          <a:spcPct val="0"/>
        </a:spcAft>
        <a:defRPr sz="3333">
          <a:solidFill>
            <a:srgbClr val="632523"/>
          </a:solidFill>
          <a:latin typeface="Arial" charset="0"/>
          <a:cs typeface="Arial" charset="0"/>
        </a:defRPr>
      </a:lvl7pPr>
      <a:lvl8pPr marL="1028659" algn="ctr" rtl="0" fontAlgn="base">
        <a:spcBef>
          <a:spcPct val="0"/>
        </a:spcBef>
        <a:spcAft>
          <a:spcPct val="0"/>
        </a:spcAft>
        <a:defRPr sz="3333">
          <a:solidFill>
            <a:srgbClr val="632523"/>
          </a:solidFill>
          <a:latin typeface="Arial" charset="0"/>
          <a:cs typeface="Arial" charset="0"/>
        </a:defRPr>
      </a:lvl8pPr>
      <a:lvl9pPr marL="1371545" algn="ctr" rtl="0" fontAlgn="base">
        <a:spcBef>
          <a:spcPct val="0"/>
        </a:spcBef>
        <a:spcAft>
          <a:spcPct val="0"/>
        </a:spcAft>
        <a:defRPr sz="3333">
          <a:solidFill>
            <a:srgbClr val="632523"/>
          </a:solidFill>
          <a:latin typeface="Arial" charset="0"/>
          <a:cs typeface="Arial" charset="0"/>
        </a:defRPr>
      </a:lvl9pPr>
    </p:titleStyle>
    <p:bodyStyle>
      <a:lvl1pPr marL="257165" indent="-257165" algn="l" rtl="0" eaLnBrk="0" fontAlgn="base" hangingPunct="0">
        <a:spcBef>
          <a:spcPct val="20000"/>
        </a:spcBef>
        <a:spcAft>
          <a:spcPct val="0"/>
        </a:spcAft>
        <a:buFont typeface="Arial" charset="0"/>
        <a:buChar char="•"/>
        <a:defRPr sz="1500" kern="1200">
          <a:solidFill>
            <a:srgbClr val="10253F"/>
          </a:solidFill>
          <a:latin typeface="Arial" pitchFamily="34" charset="0"/>
          <a:ea typeface="+mn-ea"/>
          <a:cs typeface="Arial" pitchFamily="34" charset="0"/>
        </a:defRPr>
      </a:lvl1pPr>
      <a:lvl2pPr marL="557190" indent="-214304" algn="l" rtl="0" eaLnBrk="0" fontAlgn="base" hangingPunct="0">
        <a:spcBef>
          <a:spcPct val="20000"/>
        </a:spcBef>
        <a:spcAft>
          <a:spcPct val="0"/>
        </a:spcAft>
        <a:buFont typeface="Arial" charset="0"/>
        <a:buChar char="–"/>
        <a:defRPr sz="1333" kern="1200">
          <a:solidFill>
            <a:srgbClr val="10253F"/>
          </a:solidFill>
          <a:latin typeface="Arial" pitchFamily="34" charset="0"/>
          <a:ea typeface="+mn-ea"/>
          <a:cs typeface="Arial" pitchFamily="34" charset="0"/>
        </a:defRPr>
      </a:lvl2pPr>
      <a:lvl3pPr marL="857216" indent="-171443" algn="l" rtl="0" eaLnBrk="0" fontAlgn="base" hangingPunct="0">
        <a:spcBef>
          <a:spcPct val="20000"/>
        </a:spcBef>
        <a:spcAft>
          <a:spcPct val="0"/>
        </a:spcAft>
        <a:buFont typeface="Arial" charset="0"/>
        <a:buChar char="•"/>
        <a:defRPr sz="1333" kern="1200">
          <a:solidFill>
            <a:srgbClr val="10253F"/>
          </a:solidFill>
          <a:latin typeface="Arial" pitchFamily="34" charset="0"/>
          <a:ea typeface="+mn-ea"/>
          <a:cs typeface="Arial" pitchFamily="34" charset="0"/>
        </a:defRPr>
      </a:lvl3pPr>
      <a:lvl4pPr marL="1200102" indent="-171443" algn="l" rtl="0" eaLnBrk="0" fontAlgn="base" hangingPunct="0">
        <a:spcBef>
          <a:spcPct val="20000"/>
        </a:spcBef>
        <a:spcAft>
          <a:spcPct val="0"/>
        </a:spcAft>
        <a:buFont typeface="Arial" charset="0"/>
        <a:buChar char="–"/>
        <a:defRPr sz="1167" kern="1200">
          <a:solidFill>
            <a:srgbClr val="10253F"/>
          </a:solidFill>
          <a:latin typeface="Arial" pitchFamily="34" charset="0"/>
          <a:ea typeface="+mn-ea"/>
          <a:cs typeface="Arial" pitchFamily="34" charset="0"/>
        </a:defRPr>
      </a:lvl4pPr>
      <a:lvl5pPr marL="1542988" indent="-171443" algn="l" rtl="0" eaLnBrk="0" fontAlgn="base" hangingPunct="0">
        <a:spcBef>
          <a:spcPct val="20000"/>
        </a:spcBef>
        <a:spcAft>
          <a:spcPct val="0"/>
        </a:spcAft>
        <a:buFont typeface="Arial" charset="0"/>
        <a:buChar char="»"/>
        <a:defRPr sz="1167" kern="1200">
          <a:solidFill>
            <a:srgbClr val="10253F"/>
          </a:solidFill>
          <a:latin typeface="Arial" pitchFamily="34" charset="0"/>
          <a:ea typeface="+mn-ea"/>
          <a:cs typeface="Arial" pitchFamily="34" charset="0"/>
        </a:defRPr>
      </a:lvl5pPr>
      <a:lvl6pPr marL="1885875"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761"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647"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533"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3" rtl="0" eaLnBrk="1" latinLnBrk="0" hangingPunct="1">
        <a:defRPr sz="1333" kern="1200">
          <a:solidFill>
            <a:schemeClr val="tx1"/>
          </a:solidFill>
          <a:latin typeface="+mn-lt"/>
          <a:ea typeface="+mn-ea"/>
          <a:cs typeface="+mn-cs"/>
        </a:defRPr>
      </a:lvl1pPr>
      <a:lvl2pPr marL="342886" algn="l" defTabSz="685773" rtl="0" eaLnBrk="1" latinLnBrk="0" hangingPunct="1">
        <a:defRPr sz="1333" kern="1200">
          <a:solidFill>
            <a:schemeClr val="tx1"/>
          </a:solidFill>
          <a:latin typeface="+mn-lt"/>
          <a:ea typeface="+mn-ea"/>
          <a:cs typeface="+mn-cs"/>
        </a:defRPr>
      </a:lvl2pPr>
      <a:lvl3pPr marL="685773" algn="l" defTabSz="685773" rtl="0" eaLnBrk="1" latinLnBrk="0" hangingPunct="1">
        <a:defRPr sz="1333" kern="1200">
          <a:solidFill>
            <a:schemeClr val="tx1"/>
          </a:solidFill>
          <a:latin typeface="+mn-lt"/>
          <a:ea typeface="+mn-ea"/>
          <a:cs typeface="+mn-cs"/>
        </a:defRPr>
      </a:lvl3pPr>
      <a:lvl4pPr marL="1028659" algn="l" defTabSz="685773" rtl="0" eaLnBrk="1" latinLnBrk="0" hangingPunct="1">
        <a:defRPr sz="1333" kern="1200">
          <a:solidFill>
            <a:schemeClr val="tx1"/>
          </a:solidFill>
          <a:latin typeface="+mn-lt"/>
          <a:ea typeface="+mn-ea"/>
          <a:cs typeface="+mn-cs"/>
        </a:defRPr>
      </a:lvl4pPr>
      <a:lvl5pPr marL="1371545" algn="l" defTabSz="685773" rtl="0" eaLnBrk="1" latinLnBrk="0" hangingPunct="1">
        <a:defRPr sz="1333" kern="1200">
          <a:solidFill>
            <a:schemeClr val="tx1"/>
          </a:solidFill>
          <a:latin typeface="+mn-lt"/>
          <a:ea typeface="+mn-ea"/>
          <a:cs typeface="+mn-cs"/>
        </a:defRPr>
      </a:lvl5pPr>
      <a:lvl6pPr marL="1714431" algn="l" defTabSz="685773" rtl="0" eaLnBrk="1" latinLnBrk="0" hangingPunct="1">
        <a:defRPr sz="1333" kern="1200">
          <a:solidFill>
            <a:schemeClr val="tx1"/>
          </a:solidFill>
          <a:latin typeface="+mn-lt"/>
          <a:ea typeface="+mn-ea"/>
          <a:cs typeface="+mn-cs"/>
        </a:defRPr>
      </a:lvl6pPr>
      <a:lvl7pPr marL="2057318" algn="l" defTabSz="685773" rtl="0" eaLnBrk="1" latinLnBrk="0" hangingPunct="1">
        <a:defRPr sz="1333" kern="1200">
          <a:solidFill>
            <a:schemeClr val="tx1"/>
          </a:solidFill>
          <a:latin typeface="+mn-lt"/>
          <a:ea typeface="+mn-ea"/>
          <a:cs typeface="+mn-cs"/>
        </a:defRPr>
      </a:lvl7pPr>
      <a:lvl8pPr marL="2400204" algn="l" defTabSz="685773" rtl="0" eaLnBrk="1" latinLnBrk="0" hangingPunct="1">
        <a:defRPr sz="1333" kern="1200">
          <a:solidFill>
            <a:schemeClr val="tx1"/>
          </a:solidFill>
          <a:latin typeface="+mn-lt"/>
          <a:ea typeface="+mn-ea"/>
          <a:cs typeface="+mn-cs"/>
        </a:defRPr>
      </a:lvl8pPr>
      <a:lvl9pPr marL="2743090" algn="l" defTabSz="685773" rtl="0" eaLnBrk="1" latinLnBrk="0" hangingPunct="1">
        <a:defRPr sz="1333"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Google Shape;308;p8"/>
          <p:cNvSpPr/>
          <p:nvPr/>
        </p:nvSpPr>
        <p:spPr>
          <a:xfrm>
            <a:off x="0" y="3"/>
            <a:ext cx="9144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mn-lt"/>
                <a:ea typeface="+mn-ea"/>
                <a:cs typeface="+mn-cs"/>
                <a:sym typeface="Source Sans Pro Regular"/>
              </a:defRPr>
            </a:pPr>
            <a:endParaRPr sz="675"/>
          </a:p>
        </p:txBody>
      </p:sp>
      <p:pic>
        <p:nvPicPr>
          <p:cNvPr id="3" name="Picture 9" descr="Picture 9"/>
          <p:cNvPicPr>
            <a:picLocks noChangeAspect="1"/>
          </p:cNvPicPr>
          <p:nvPr/>
        </p:nvPicPr>
        <p:blipFill>
          <a:blip r:embed="rId14"/>
          <a:stretch>
            <a:fillRect/>
          </a:stretch>
        </p:blipFill>
        <p:spPr>
          <a:xfrm>
            <a:off x="-7218" y="-76485"/>
            <a:ext cx="9167536" cy="5582136"/>
          </a:xfrm>
          <a:prstGeom prst="rect">
            <a:avLst/>
          </a:prstGeom>
          <a:ln w="12700">
            <a:miter lim="400000"/>
          </a:ln>
        </p:spPr>
      </p:pic>
      <p:pic>
        <p:nvPicPr>
          <p:cNvPr id="4" name="Picture 6" descr="Picture 6"/>
          <p:cNvPicPr>
            <a:picLocks noChangeAspect="1"/>
          </p:cNvPicPr>
          <p:nvPr/>
        </p:nvPicPr>
        <p:blipFill>
          <a:blip r:embed="rId15"/>
          <a:stretch>
            <a:fillRect/>
          </a:stretch>
        </p:blipFill>
        <p:spPr>
          <a:xfrm>
            <a:off x="8518779" y="138177"/>
            <a:ext cx="514351" cy="711201"/>
          </a:xfrm>
          <a:prstGeom prst="rect">
            <a:avLst/>
          </a:prstGeom>
          <a:ln w="12700">
            <a:miter lim="400000"/>
          </a:ln>
        </p:spPr>
      </p:pic>
      <p:pic>
        <p:nvPicPr>
          <p:cNvPr id="5" name="Picture 2" descr="Picture 2"/>
          <p:cNvPicPr>
            <a:picLocks noChangeAspect="1"/>
          </p:cNvPicPr>
          <p:nvPr/>
        </p:nvPicPr>
        <p:blipFill>
          <a:blip r:embed="rId16"/>
          <a:stretch>
            <a:fillRect/>
          </a:stretch>
        </p:blipFill>
        <p:spPr>
          <a:xfrm>
            <a:off x="55758" y="6310303"/>
            <a:ext cx="1161539" cy="474296"/>
          </a:xfrm>
          <a:prstGeom prst="rect">
            <a:avLst/>
          </a:prstGeom>
          <a:ln w="12700">
            <a:miter lim="400000"/>
          </a:ln>
        </p:spPr>
      </p:pic>
      <p:sp>
        <p:nvSpPr>
          <p:cNvPr id="10" name="Rounded Rectangle 4"/>
          <p:cNvSpPr/>
          <p:nvPr/>
        </p:nvSpPr>
        <p:spPr>
          <a:xfrm flipV="1">
            <a:off x="3752508" y="3246972"/>
            <a:ext cx="1886382" cy="111824"/>
          </a:xfrm>
          <a:prstGeom prst="roundRect">
            <a:avLst>
              <a:gd name="adj" fmla="val 50000"/>
            </a:avLst>
          </a:prstGeom>
          <a:solidFill>
            <a:srgbClr val="65A000"/>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
        <p:nvSpPr>
          <p:cNvPr id="11" name="TextBox 5"/>
          <p:cNvSpPr txBox="1"/>
          <p:nvPr/>
        </p:nvSpPr>
        <p:spPr>
          <a:xfrm>
            <a:off x="3300137" y="2325452"/>
            <a:ext cx="2791127" cy="600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300" b="1"/>
              <a:t>Thank you</a:t>
            </a:r>
          </a:p>
        </p:txBody>
      </p:sp>
      <p:sp>
        <p:nvSpPr>
          <p:cNvPr id="14" name="Subtitle 5">
            <a:extLst>
              <a:ext uri="{FF2B5EF4-FFF2-40B4-BE49-F238E27FC236}">
                <a16:creationId xmlns:a16="http://schemas.microsoft.com/office/drawing/2014/main" id="{CD6A836F-D1F1-AC74-AEA5-BD9F98A64481}"/>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15" name="Subtitle 5">
            <a:extLst>
              <a:ext uri="{FF2B5EF4-FFF2-40B4-BE49-F238E27FC236}">
                <a16:creationId xmlns:a16="http://schemas.microsoft.com/office/drawing/2014/main" id="{FD83210D-C1C4-F4C3-92B9-DF323C720300}"/>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16" name="Slide Number">
            <a:extLst>
              <a:ext uri="{FF2B5EF4-FFF2-40B4-BE49-F238E27FC236}">
                <a16:creationId xmlns:a16="http://schemas.microsoft.com/office/drawing/2014/main" id="{FF4A2430-289A-4991-5E46-85EE66F1C55B}"/>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6" r:id="rId3"/>
    <p:sldLayoutId id="2147483658" r:id="rId4"/>
    <p:sldLayoutId id="2147483659" r:id="rId5"/>
    <p:sldLayoutId id="2147483661" r:id="rId6"/>
    <p:sldLayoutId id="2147483765" r:id="rId7"/>
    <p:sldLayoutId id="2147483766" r:id="rId8"/>
    <p:sldLayoutId id="2147483667" r:id="rId9"/>
    <p:sldLayoutId id="2147483668" r:id="rId10"/>
    <p:sldLayoutId id="2147483767" r:id="rId11"/>
    <p:sldLayoutId id="2147483768" r:id="rId12"/>
  </p:sldLayoutIdLst>
  <p:transition spd="med"/>
  <p:txStyles>
    <p:titleStyle>
      <a:lvl1pPr marL="0" marR="0" indent="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1pPr>
      <a:lvl2pPr marL="0" marR="0" indent="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2pPr>
      <a:lvl3pPr marL="0" marR="0" indent="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3pPr>
      <a:lvl4pPr marL="0" marR="0" indent="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4pPr>
      <a:lvl5pPr marL="0" marR="0" indent="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5pPr>
      <a:lvl6pPr marL="0" marR="0" indent="34290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6pPr>
      <a:lvl7pPr marL="0" marR="0" indent="68580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7pPr>
      <a:lvl8pPr marL="0" marR="0" indent="102870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8pPr>
      <a:lvl9pPr marL="0" marR="0" indent="1371600" algn="ctr" defTabSz="685800" rtl="0" latinLnBrk="0">
        <a:lnSpc>
          <a:spcPct val="100000"/>
        </a:lnSpc>
        <a:spcBef>
          <a:spcPts val="0"/>
        </a:spcBef>
        <a:spcAft>
          <a:spcPts val="0"/>
        </a:spcAft>
        <a:buClrTx/>
        <a:buSzTx/>
        <a:buFontTx/>
        <a:buNone/>
        <a:tabLst/>
        <a:defRPr sz="3300" b="0" i="0" u="none" strike="noStrike" cap="none" spc="0" baseline="0">
          <a:solidFill>
            <a:srgbClr val="632523"/>
          </a:solidFill>
          <a:uFillTx/>
          <a:latin typeface="+mn-lt"/>
          <a:ea typeface="+mn-ea"/>
          <a:cs typeface="+mn-cs"/>
          <a:sym typeface="Source Sans Pro Regular"/>
        </a:defRPr>
      </a:lvl9pPr>
    </p:titleStyle>
    <p:bodyStyle>
      <a:lvl1pPr marL="257175" marR="0" indent="-257175" algn="l" defTabSz="685800" rtl="0" latinLnBrk="0">
        <a:lnSpc>
          <a:spcPct val="100000"/>
        </a:lnSpc>
        <a:spcBef>
          <a:spcPts val="525"/>
        </a:spcBef>
        <a:spcAft>
          <a:spcPts val="0"/>
        </a:spcAft>
        <a:buClrTx/>
        <a:buSzPts val="3200"/>
        <a:buFont typeface="Arial"/>
        <a:buChar char="•"/>
        <a:tabLst/>
        <a:defRPr sz="2400" b="0" i="0" u="none" strike="noStrike" cap="none" spc="0" baseline="0">
          <a:solidFill>
            <a:srgbClr val="10253F"/>
          </a:solidFill>
          <a:uFillTx/>
          <a:latin typeface="+mn-lt"/>
          <a:ea typeface="+mn-ea"/>
          <a:cs typeface="+mn-cs"/>
          <a:sym typeface="Source Sans Pro Regular"/>
        </a:defRPr>
      </a:lvl1pPr>
      <a:lvl2pPr marL="587828" marR="0" indent="-244928"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2pPr>
      <a:lvl3pPr marL="914400" marR="0" indent="-228600"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3pPr>
      <a:lvl4pPr marL="1303020" marR="0" indent="-274320"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4pPr>
      <a:lvl5pPr marL="1645920" marR="0" indent="-274320"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5pPr>
      <a:lvl6pPr marL="1988820" marR="0" indent="-274320"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6pPr>
      <a:lvl7pPr marL="2331720" marR="0" indent="-274320"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7pPr>
      <a:lvl8pPr marL="2674619" marR="0" indent="-274319"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8pPr>
      <a:lvl9pPr marL="3017519" marR="0" indent="-274319" algn="l" defTabSz="685800" rtl="0" latinLnBrk="0">
        <a:lnSpc>
          <a:spcPct val="100000"/>
        </a:lnSpc>
        <a:spcBef>
          <a:spcPts val="525"/>
        </a:spcBef>
        <a:spcAft>
          <a:spcPts val="0"/>
        </a:spcAft>
        <a:buClrTx/>
        <a:buSzPct val="100000"/>
        <a:buFont typeface="Arial"/>
        <a:buChar char="•"/>
        <a:tabLst/>
        <a:defRPr sz="2400" b="0" i="0" u="none" strike="noStrike" cap="none" spc="0" baseline="0">
          <a:solidFill>
            <a:srgbClr val="10253F"/>
          </a:solidFill>
          <a:uFillTx/>
          <a:latin typeface="+mn-lt"/>
          <a:ea typeface="+mn-ea"/>
          <a:cs typeface="+mn-cs"/>
          <a:sym typeface="Source Sans Pro Regular"/>
        </a:defRPr>
      </a:lvl9pPr>
    </p:bodyStyle>
    <p:otherStyle>
      <a:lvl1pPr marL="0" marR="0" indent="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1pPr>
      <a:lvl2pPr marL="0" marR="0" indent="3429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2pPr>
      <a:lvl3pPr marL="0" marR="0" indent="6858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3pPr>
      <a:lvl4pPr marL="0" marR="0" indent="10287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4pPr>
      <a:lvl5pPr marL="0" marR="0" indent="13716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5pPr>
      <a:lvl6pPr marL="0" marR="0" indent="17145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6pPr>
      <a:lvl7pPr marL="0" marR="0" indent="20574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7pPr>
      <a:lvl8pPr marL="0" marR="0" indent="24003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8pPr>
      <a:lvl9pPr marL="0" marR="0" indent="2743200" algn="l" defTabSz="685800"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8.xml"/></Relationships>
</file>

<file path=ppt/slides/_rels/slide10.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notesSlide" Target="../notesSlides/notesSlide5.xml"/><Relationship Id="rId4" Type="http://schemas.openxmlformats.org/officeDocument/2006/relationships/slideLayout" Target="../slideLayouts/slideLayout13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2.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slideLayout" Target="../slideLayouts/slideLayout13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31.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2.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31.xml"/><Relationship Id="rId2" Type="http://schemas.openxmlformats.org/officeDocument/2006/relationships/tags" Target="../tags/tag16.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2.xml"/><Relationship Id="rId2" Type="http://schemas.openxmlformats.org/officeDocument/2006/relationships/tags" Target="../tags/tag18.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32.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32.xml"/><Relationship Id="rId2" Type="http://schemas.openxmlformats.org/officeDocument/2006/relationships/tags" Target="../tags/tag22.xml"/><Relationship Id="rId1" Type="http://schemas.openxmlformats.org/officeDocument/2006/relationships/tags" Target="../tags/tag2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32.xml"/><Relationship Id="rId2" Type="http://schemas.openxmlformats.org/officeDocument/2006/relationships/tags" Target="../tags/tag24.xml"/><Relationship Id="rId1" Type="http://schemas.openxmlformats.org/officeDocument/2006/relationships/tags" Target="../tags/tag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32.xml"/><Relationship Id="rId2" Type="http://schemas.openxmlformats.org/officeDocument/2006/relationships/tags" Target="../tags/tag26.xml"/><Relationship Id="rId1" Type="http://schemas.openxmlformats.org/officeDocument/2006/relationships/tags" Target="../tags/tag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28.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107.xml"/><Relationship Id="rId1" Type="http://schemas.openxmlformats.org/officeDocument/2006/relationships/tags" Target="../tags/tag27.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02.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lide Number Placeholder 5"/>
          <p:cNvSpPr txBox="1">
            <a:spLocks noGrp="1"/>
          </p:cNvSpPr>
          <p:nvPr>
            <p:ph type="sldNum" sz="quarter" idx="2"/>
          </p:nvPr>
        </p:nvSpPr>
        <p:spPr>
          <a:xfrm>
            <a:off x="8610600" y="5605001"/>
            <a:ext cx="125995" cy="17312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sp>
        <p:nvSpPr>
          <p:cNvPr id="282" name="Title 2"/>
          <p:cNvSpPr txBox="1">
            <a:spLocks noGrp="1"/>
          </p:cNvSpPr>
          <p:nvPr>
            <p:ph type="title"/>
          </p:nvPr>
        </p:nvSpPr>
        <p:spPr>
          <a:xfrm>
            <a:off x="418192" y="926626"/>
            <a:ext cx="4153808" cy="2395536"/>
          </a:xfrm>
          <a:prstGeom prst="rect">
            <a:avLst/>
          </a:prstGeom>
        </p:spPr>
        <p:txBody>
          <a:bodyPr lIns="45719" tIns="45720" rIns="45719" bIns="45720" anchor="ctr">
            <a:normAutofit/>
          </a:bodyPr>
          <a:lstStyle/>
          <a:p>
            <a:pPr defTabSz="119617">
              <a:defRPr sz="3136"/>
            </a:pPr>
            <a:r>
              <a:rPr lang="fr" sz="3000" b="1" kern="1200" dirty="0"/>
              <a:t>Travail de groupes :</a:t>
            </a:r>
            <a:br>
              <a:rPr lang="fr" sz="3000" b="1" kern="1200" dirty="0"/>
            </a:br>
            <a:r>
              <a:rPr lang="fr" sz="3000" b="1" kern="1200" dirty="0"/>
              <a:t>Composition d’une EIR et tâches  attribuées à ses membres</a:t>
            </a:r>
            <a:endParaRPr sz="3000" b="1" kern="1200" dirty="0"/>
          </a:p>
        </p:txBody>
      </p:sp>
      <p:sp>
        <p:nvSpPr>
          <p:cNvPr id="283" name="TextBox 1"/>
          <p:cNvSpPr txBox="1"/>
          <p:nvPr/>
        </p:nvSpPr>
        <p:spPr>
          <a:xfrm>
            <a:off x="3154210" y="4148998"/>
            <a:ext cx="230768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45720" rIns="34289" bIns="45720" anchor="t">
            <a:spAutoFit/>
          </a:bodyPr>
          <a:lstStyle>
            <a:lvl1pPr algn="ctr">
              <a:defRPr sz="3200">
                <a:solidFill>
                  <a:srgbClr val="002060"/>
                </a:solidFill>
                <a:latin typeface="Source Sans Pro Bold"/>
                <a:ea typeface="Source Sans Pro Bold"/>
                <a:cs typeface="Source Sans Pro Bold"/>
                <a:sym typeface="Source Sans Pro Bold"/>
              </a:defRPr>
            </a:lvl1pPr>
          </a:lstStyle>
          <a:p>
            <a:pPr algn="l"/>
            <a:r>
              <a:rPr sz="2400" dirty="0"/>
              <a:t>Dur</a:t>
            </a:r>
            <a:r>
              <a:rPr lang="fr-FR" sz="2400" dirty="0" err="1"/>
              <a:t>ée</a:t>
            </a:r>
            <a:r>
              <a:rPr sz="2400" dirty="0"/>
              <a:t>: 60’</a:t>
            </a:r>
          </a:p>
        </p:txBody>
      </p:sp>
      <p:sp>
        <p:nvSpPr>
          <p:cNvPr id="284" name="TextBox 9"/>
          <p:cNvSpPr txBox="1"/>
          <p:nvPr/>
        </p:nvSpPr>
        <p:spPr>
          <a:xfrm>
            <a:off x="333767" y="423316"/>
            <a:ext cx="4543177" cy="5078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4400">
                <a:solidFill>
                  <a:srgbClr val="FFFFFF"/>
                </a:solidFill>
                <a:latin typeface="Source Sans Pro Bold"/>
                <a:ea typeface="Source Sans Pro Bold"/>
                <a:cs typeface="Source Sans Pro Bold"/>
                <a:sym typeface="Source Sans Pro Bold"/>
              </a:defRPr>
            </a:lvl1pPr>
          </a:lstStyle>
          <a:p>
            <a:r>
              <a:rPr sz="2700" b="1"/>
              <a:t> A2.1b </a:t>
            </a:r>
          </a:p>
        </p:txBody>
      </p:sp>
      <p:sp>
        <p:nvSpPr>
          <p:cNvPr id="285" name="TextBox 11"/>
          <p:cNvSpPr txBox="1"/>
          <p:nvPr/>
        </p:nvSpPr>
        <p:spPr>
          <a:xfrm>
            <a:off x="425782" y="3967610"/>
            <a:ext cx="1750173" cy="2539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45720" rIns="34289" bIns="45720" anchor="t">
            <a:spAutoFit/>
          </a:bodyPr>
          <a:lstStyle>
            <a:lvl1pPr>
              <a:defRPr sz="1400">
                <a:solidFill>
                  <a:srgbClr val="FFFFFF"/>
                </a:solidFill>
                <a:latin typeface="+mj-lt"/>
                <a:ea typeface="+mj-ea"/>
                <a:cs typeface="+mj-cs"/>
                <a:sym typeface="Source Sans Pro Regular"/>
              </a:defRPr>
            </a:lvl1pPr>
          </a:lstStyle>
          <a:p>
            <a:r>
              <a:rPr lang="fr-FR" sz="1050"/>
              <a:t>Nom de  l'orateur</a:t>
            </a:r>
            <a:endParaRPr sz="1050"/>
          </a:p>
        </p:txBody>
      </p:sp>
    </p:spTree>
    <p:extLst>
      <p:ext uri="{BB962C8B-B14F-4D97-AF65-F5344CB8AC3E}">
        <p14:creationId xmlns:p14="http://schemas.microsoft.com/office/powerpoint/2010/main" val="892833447"/>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custDataLst>
              <p:tags r:id="rId1"/>
            </p:custDataLst>
          </p:nvPr>
        </p:nvSpPr>
        <p:spPr>
          <a:xfrm>
            <a:off x="0" y="857250"/>
            <a:ext cx="4762500" cy="504825"/>
          </a:xfrm>
          <a:prstGeom prst="rect">
            <a:avLst/>
          </a:prstGeom>
        </p:spPr>
        <p:txBody>
          <a:bodyPr rtlCol="0"/>
          <a:lstStyle/>
          <a:p>
            <a:pPr algn="l" rtl="0"/>
            <a:r>
              <a:rPr lang="fr" sz="2400" b="1" dirty="0">
                <a:solidFill>
                  <a:schemeClr val="bg1"/>
                </a:solidFill>
              </a:rPr>
              <a:t>Chef d’équipe</a:t>
            </a:r>
            <a:br>
              <a:rPr lang="en-US" altLang="en-US" sz="2400" b="1" dirty="0">
                <a:solidFill>
                  <a:schemeClr val="bg1"/>
                </a:solidFill>
                <a:cs typeface="Arial"/>
              </a:rPr>
            </a:br>
            <a:br>
              <a:rPr lang="en-US" altLang="en-US" sz="2400" b="1" dirty="0">
                <a:solidFill>
                  <a:schemeClr val="bg1"/>
                </a:solidFill>
              </a:rPr>
            </a:br>
            <a:endParaRPr lang="en-US" altLang="en-US" sz="1500" b="1" dirty="0">
              <a:solidFill>
                <a:schemeClr val="bg1"/>
              </a:solidFill>
              <a:cs typeface="Arial"/>
            </a:endParaRPr>
          </a:p>
        </p:txBody>
      </p:sp>
      <p:sp>
        <p:nvSpPr>
          <p:cNvPr id="21507" name="Content Placeholder 2"/>
          <p:cNvSpPr>
            <a:spLocks noGrp="1"/>
          </p:cNvSpPr>
          <p:nvPr>
            <p:ph idx="4294967295"/>
            <p:custDataLst>
              <p:tags r:id="rId2"/>
            </p:custDataLst>
          </p:nvPr>
        </p:nvSpPr>
        <p:spPr>
          <a:xfrm>
            <a:off x="563880" y="1925395"/>
            <a:ext cx="8229600" cy="3269456"/>
          </a:xfrm>
          <a:prstGeom prst="rect">
            <a:avLst/>
          </a:prstGeom>
        </p:spPr>
        <p:txBody>
          <a:bodyPr vert="horz" lIns="13500" tIns="0" rIns="13500" bIns="0" rtlCol="0" anchor="t">
            <a:noAutofit/>
          </a:bodyPr>
          <a:lstStyle/>
          <a:p>
            <a:pPr marL="0" indent="0">
              <a:buSzPct val="100000"/>
              <a:buNone/>
            </a:pPr>
            <a:r>
              <a:rPr lang="fr" sz="1650" b="1" dirty="0">
                <a:solidFill>
                  <a:srgbClr val="A2010C"/>
                </a:solidFill>
                <a:cs typeface="Arial"/>
              </a:rPr>
              <a:t>Le</a:t>
            </a:r>
            <a:r>
              <a:rPr lang="fr" sz="1650" b="1" dirty="0">
                <a:solidFill>
                  <a:srgbClr val="A2010C"/>
                </a:solidFill>
              </a:rPr>
              <a:t> chef d’équipe peut être amené à accomplir les tâches suivantes :</a:t>
            </a:r>
            <a:br>
              <a:rPr lang="en-US" altLang="en-US" sz="1650" dirty="0"/>
            </a:br>
            <a:endParaRPr lang="en-US" altLang="en-US" sz="1650">
              <a:solidFill>
                <a:schemeClr val="tx1"/>
              </a:solidFill>
            </a:endParaRPr>
          </a:p>
          <a:p>
            <a:pPr>
              <a:buClr>
                <a:srgbClr val="65A000"/>
              </a:buClr>
              <a:buSzPct val="100000"/>
              <a:buFont typeface="Arial" panose="020B0604020202020204" pitchFamily="34" charset="0"/>
              <a:buChar char="•"/>
            </a:pPr>
            <a:r>
              <a:rPr lang="fr" sz="1650" dirty="0">
                <a:cs typeface="Times New Roman"/>
              </a:rPr>
              <a:t>Rendre compte aux autorités nationales compétentes (centre d’opérations d’urgence ou équivalent).</a:t>
            </a:r>
            <a:endParaRPr lang="en-US" sz="1650">
              <a:cs typeface="Times New Roman"/>
            </a:endParaRPr>
          </a:p>
          <a:p>
            <a:pPr rtl="0">
              <a:buClr>
                <a:srgbClr val="65A000"/>
              </a:buClr>
              <a:buSzPct val="100000"/>
              <a:buFont typeface="Arial" panose="020B0604020202020204" pitchFamily="34" charset="0"/>
              <a:buChar char="•"/>
            </a:pPr>
            <a:r>
              <a:rPr lang="fr" sz="1650" dirty="0">
                <a:cs typeface="Times New Roman"/>
              </a:rPr>
              <a:t>Assurer la coordination de l’intervention entre les membres de l’équipe </a:t>
            </a:r>
            <a:r>
              <a:rPr lang="fr" sz="1650" dirty="0">
                <a:solidFill>
                  <a:schemeClr val="tx1"/>
                </a:solidFill>
                <a:cs typeface="Times New Roman"/>
              </a:rPr>
              <a:t>et les autres organisations</a:t>
            </a:r>
            <a:r>
              <a:rPr lang="fr" sz="1650" dirty="0">
                <a:cs typeface="Times New Roman"/>
              </a:rPr>
              <a:t>.</a:t>
            </a:r>
          </a:p>
          <a:p>
            <a:pPr rtl="0">
              <a:buClr>
                <a:srgbClr val="65A000"/>
              </a:buClr>
              <a:buSzPct val="100000"/>
              <a:buFont typeface="Arial" panose="020B0604020202020204" pitchFamily="34" charset="0"/>
              <a:buChar char="•"/>
            </a:pPr>
            <a:r>
              <a:rPr lang="fr" sz="1650" dirty="0">
                <a:cs typeface="Times New Roman"/>
              </a:rPr>
              <a:t>Collecter quotidiennement des informations auprès de tous les membres de l’équipe (données, activités, difficultés, etc.).</a:t>
            </a:r>
          </a:p>
          <a:p>
            <a:pPr rtl="0">
              <a:buClr>
                <a:srgbClr val="65A000"/>
              </a:buClr>
              <a:buSzPct val="100000"/>
              <a:buFont typeface="Arial" panose="020B0604020202020204" pitchFamily="34" charset="0"/>
              <a:buChar char="•"/>
            </a:pPr>
            <a:r>
              <a:rPr lang="fr" sz="1650" dirty="0">
                <a:cs typeface="Times New Roman"/>
              </a:rPr>
              <a:t>Déterminer si les données appropriées sont collectées et si les indicateurs sont atteints.</a:t>
            </a:r>
          </a:p>
        </p:txBody>
      </p:sp>
      <p:sp>
        <p:nvSpPr>
          <p:cNvPr id="4" name="TextBox 3">
            <a:extLst>
              <a:ext uri="{FF2B5EF4-FFF2-40B4-BE49-F238E27FC236}">
                <a16:creationId xmlns:a16="http://schemas.microsoft.com/office/drawing/2014/main" id="{0392EB27-A169-4F20-8090-92311044BFCD}"/>
              </a:ext>
            </a:extLst>
          </p:cNvPr>
          <p:cNvSpPr txBox="1"/>
          <p:nvPr>
            <p:custDataLst>
              <p:tags r:id="rId3"/>
            </p:custDataLst>
          </p:nvPr>
        </p:nvSpPr>
        <p:spPr>
          <a:xfrm>
            <a:off x="962026" y="5194851"/>
            <a:ext cx="7111689" cy="323165"/>
          </a:xfrm>
          <a:prstGeom prst="rect">
            <a:avLst/>
          </a:prstGeom>
          <a:solidFill>
            <a:srgbClr val="A2010C"/>
          </a:solidFill>
        </p:spPr>
        <p:txBody>
          <a:bodyPr wrap="square" rtlCol="0">
            <a:spAutoFit/>
          </a:bodyPr>
          <a:lstStyle/>
          <a:p>
            <a:pPr algn="ctr" defTabSz="685800" fontAlgn="auto">
              <a:spcBef>
                <a:spcPts val="0"/>
              </a:spcBef>
              <a:spcAft>
                <a:spcPts val="0"/>
              </a:spcAft>
            </a:pPr>
            <a:r>
              <a:rPr lang="fr" sz="1500" b="1" dirty="0">
                <a:solidFill>
                  <a:prstClr val="white"/>
                </a:solidFill>
                <a:latin typeface="Source Sans Pro Regular"/>
                <a:cs typeface="Arial" panose="020B0604020202020204" pitchFamily="34" charset="0"/>
                <a:sym typeface="Calibri"/>
              </a:rPr>
              <a:t>Le chef d’équipe peut exercer une double fonction dans les petites équipes.</a:t>
            </a:r>
            <a:endParaRPr lang="en-US" sz="1500" b="1" dirty="0">
              <a:solidFill>
                <a:prstClr val="white"/>
              </a:solidFill>
              <a:latin typeface="Source Sans Pro Regular"/>
              <a:cs typeface="Arial" panose="020B0604020202020204" pitchFamily="34" charset="0"/>
              <a:sym typeface="Calibri"/>
            </a:endParaRPr>
          </a:p>
        </p:txBody>
      </p:sp>
      <p:sp>
        <p:nvSpPr>
          <p:cNvPr id="2" name="TextBox 1">
            <a:extLst>
              <a:ext uri="{FF2B5EF4-FFF2-40B4-BE49-F238E27FC236}">
                <a16:creationId xmlns:a16="http://schemas.microsoft.com/office/drawing/2014/main" id="{A85D04B8-5412-4722-B442-E54DC5015C22}"/>
              </a:ext>
            </a:extLst>
          </p:cNvPr>
          <p:cNvSpPr txBox="1"/>
          <p:nvPr/>
        </p:nvSpPr>
        <p:spPr>
          <a:xfrm>
            <a:off x="251520" y="116632"/>
            <a:ext cx="3064298"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n-lt"/>
                <a:ea typeface="Calibri"/>
                <a:cs typeface="Calibri"/>
                <a:sym typeface="Calibri"/>
              </a:rPr>
              <a:t>Le chef d’équipe</a:t>
            </a:r>
            <a:endParaRPr kumimoji="0" lang="en-US" sz="32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29694892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DE22389-2D95-46C7-9940-5A47A5D71C0D}"/>
              </a:ext>
            </a:extLst>
          </p:cNvPr>
          <p:cNvSpPr>
            <a:spLocks noGrp="1"/>
          </p:cNvSpPr>
          <p:nvPr>
            <p:ph type="title" idx="4294967295"/>
            <p:custDataLst>
              <p:tags r:id="rId1"/>
            </p:custDataLst>
          </p:nvPr>
        </p:nvSpPr>
        <p:spPr>
          <a:xfrm>
            <a:off x="0" y="945357"/>
            <a:ext cx="8229600" cy="464344"/>
          </a:xfrm>
          <a:prstGeom prst="rect">
            <a:avLst/>
          </a:prstGeom>
        </p:spPr>
        <p:txBody>
          <a:bodyPr rtlCol="0"/>
          <a:lstStyle/>
          <a:p>
            <a:pPr algn="l"/>
            <a:r>
              <a:rPr lang="fr" sz="2400" b="1" dirty="0">
                <a:solidFill>
                  <a:schemeClr val="bg1"/>
                </a:solidFill>
              </a:rPr>
              <a:t>Épidémiologiste</a:t>
            </a:r>
            <a:endParaRPr lang="fr" sz="2400" b="1" dirty="0">
              <a:solidFill>
                <a:schemeClr val="tx1"/>
              </a:solidFill>
            </a:endParaRPr>
          </a:p>
        </p:txBody>
      </p:sp>
      <p:sp>
        <p:nvSpPr>
          <p:cNvPr id="21507" name="Content Placeholder 2"/>
          <p:cNvSpPr>
            <a:spLocks noGrp="1"/>
          </p:cNvSpPr>
          <p:nvPr>
            <p:ph idx="4294967295"/>
            <p:custDataLst>
              <p:tags r:id="rId2"/>
            </p:custDataLst>
          </p:nvPr>
        </p:nvSpPr>
        <p:spPr>
          <a:xfrm>
            <a:off x="323850" y="1674019"/>
            <a:ext cx="8229600" cy="3269456"/>
          </a:xfrm>
          <a:prstGeom prst="rect">
            <a:avLst/>
          </a:prstGeom>
        </p:spPr>
        <p:txBody>
          <a:bodyPr vert="horz" lIns="13500" tIns="0" rIns="13500" bIns="0" rtlCol="0" anchor="t">
            <a:noAutofit/>
          </a:bodyPr>
          <a:lstStyle/>
          <a:p>
            <a:pPr marL="0" indent="0">
              <a:spcBef>
                <a:spcPts val="450"/>
              </a:spcBef>
              <a:buSzPct val="100000"/>
              <a:buNone/>
            </a:pPr>
            <a:r>
              <a:rPr lang="fr" sz="1650" b="1" dirty="0">
                <a:solidFill>
                  <a:srgbClr val="A2010C"/>
                </a:solidFill>
              </a:rPr>
              <a:t>L’épidémiologiste peut être amené à accomplir les tâches suivantes :</a:t>
            </a:r>
          </a:p>
          <a:p>
            <a:pPr>
              <a:spcBef>
                <a:spcPts val="450"/>
              </a:spcBef>
              <a:buClr>
                <a:srgbClr val="65A000"/>
              </a:buClr>
              <a:buSzPct val="100000"/>
              <a:buFont typeface="Arial" panose="020B0604020202020204" pitchFamily="34" charset="0"/>
              <a:buChar char="•"/>
            </a:pPr>
            <a:r>
              <a:rPr lang="fr" sz="1650" dirty="0">
                <a:cs typeface="Times New Roman"/>
              </a:rPr>
              <a:t>Assurer la surveillance et les investigations épidémiologiques (analyse par temps, lieu et personne).</a:t>
            </a:r>
            <a:endParaRPr lang="en-US" sz="1650"/>
          </a:p>
          <a:p>
            <a:pPr>
              <a:spcBef>
                <a:spcPts val="450"/>
              </a:spcBef>
              <a:buClr>
                <a:srgbClr val="65A000"/>
              </a:buClr>
              <a:buSzPct val="100000"/>
              <a:buFont typeface="Arial" panose="020B0604020202020204" pitchFamily="34" charset="0"/>
              <a:buChar char="•"/>
            </a:pPr>
            <a:r>
              <a:rPr lang="fr" sz="1650" dirty="0">
                <a:cs typeface="Times New Roman"/>
              </a:rPr>
              <a:t>Actualiser et partager les données de surveillance avec l’équipe et les unités de coordination aux niveaux local, infranational et national.</a:t>
            </a:r>
          </a:p>
          <a:p>
            <a:pPr>
              <a:spcBef>
                <a:spcPts val="450"/>
              </a:spcBef>
              <a:buClr>
                <a:srgbClr val="65A000"/>
              </a:buClr>
              <a:buSzPct val="100000"/>
              <a:buFont typeface="Arial" panose="020B0604020202020204" pitchFamily="34" charset="0"/>
              <a:buChar char="•"/>
            </a:pPr>
            <a:r>
              <a:rPr lang="fr" sz="1650" dirty="0">
                <a:cs typeface="Times New Roman"/>
              </a:rPr>
              <a:t>Rechercher activement des informations sur les autres cas et assurer le suivi des contacts.</a:t>
            </a:r>
          </a:p>
          <a:p>
            <a:pPr>
              <a:spcBef>
                <a:spcPts val="450"/>
              </a:spcBef>
              <a:buClr>
                <a:srgbClr val="65A000"/>
              </a:buClr>
              <a:buSzPct val="100000"/>
              <a:buFont typeface="Arial" panose="020B0604020202020204" pitchFamily="34" charset="0"/>
              <a:buChar char="•"/>
            </a:pPr>
            <a:r>
              <a:rPr lang="fr" sz="1650" dirty="0">
                <a:cs typeface="Times New Roman"/>
              </a:rPr>
              <a:t>Recenser les modes potentiels d’exposition à la transmission communautaire.</a:t>
            </a:r>
          </a:p>
          <a:p>
            <a:pPr>
              <a:spcBef>
                <a:spcPts val="450"/>
              </a:spcBef>
              <a:buClr>
                <a:srgbClr val="65A000"/>
              </a:buClr>
              <a:buSzPct val="100000"/>
              <a:buFont typeface="Arial" panose="020B0604020202020204" pitchFamily="34" charset="0"/>
              <a:buChar char="•"/>
            </a:pPr>
            <a:r>
              <a:rPr lang="fr" sz="1650" dirty="0">
                <a:cs typeface="Times New Roman"/>
              </a:rPr>
              <a:t>Élaborer des stratégies pour déterminer l’étiologie de la maladie/l’événement de santé publique.</a:t>
            </a:r>
          </a:p>
          <a:p>
            <a:pPr>
              <a:spcBef>
                <a:spcPts val="450"/>
              </a:spcBef>
              <a:buClr>
                <a:srgbClr val="65A000"/>
              </a:buClr>
              <a:buSzPct val="100000"/>
              <a:buFont typeface="Arial" panose="020B0604020202020204" pitchFamily="34" charset="0"/>
              <a:buChar char="•"/>
            </a:pPr>
            <a:r>
              <a:rPr lang="fr" sz="1650" dirty="0">
                <a:cs typeface="Times New Roman"/>
              </a:rPr>
              <a:t>Mettre en place des mécanismes permettant de stopper l’exposition.</a:t>
            </a:r>
          </a:p>
          <a:p>
            <a:pPr>
              <a:spcBef>
                <a:spcPts val="450"/>
              </a:spcBef>
              <a:buClr>
                <a:srgbClr val="65A000"/>
              </a:buClr>
              <a:buSzPct val="100000"/>
              <a:buFont typeface="Arial" panose="020B0604020202020204" pitchFamily="34" charset="0"/>
              <a:buChar char="•"/>
            </a:pPr>
            <a:r>
              <a:rPr lang="fr" sz="1650" dirty="0">
                <a:cs typeface="Times New Roman"/>
              </a:rPr>
              <a:t>Fournir une définition des cas aux agents de santé.</a:t>
            </a:r>
          </a:p>
          <a:p>
            <a:pPr>
              <a:spcBef>
                <a:spcPts val="450"/>
              </a:spcBef>
              <a:buClr>
                <a:srgbClr val="65A000"/>
              </a:buClr>
              <a:buSzPct val="100000"/>
              <a:buFont typeface="Arial" panose="020B0604020202020204" pitchFamily="34" charset="0"/>
              <a:buChar char="•"/>
            </a:pPr>
            <a:r>
              <a:rPr lang="fr" sz="1650" dirty="0">
                <a:cs typeface="Times New Roman"/>
              </a:rPr>
              <a:t>Établir les antécédents des patients afin d’identifier d’autres cas éventuels.</a:t>
            </a:r>
          </a:p>
          <a:p>
            <a:pPr>
              <a:spcBef>
                <a:spcPts val="450"/>
              </a:spcBef>
              <a:buClr>
                <a:srgbClr val="65A000"/>
              </a:buClr>
              <a:buSzPct val="100000"/>
              <a:buFont typeface="Arial" panose="020B0604020202020204" pitchFamily="34" charset="0"/>
              <a:buChar char="•"/>
            </a:pPr>
            <a:r>
              <a:rPr lang="fr" sz="1650" dirty="0">
                <a:cs typeface="Times New Roman"/>
              </a:rPr>
              <a:t>Superviser la gestion des données.</a:t>
            </a:r>
          </a:p>
          <a:p>
            <a:pPr rtl="0">
              <a:buFont typeface="Arial" panose="020B0604020202020204" pitchFamily="34" charset="0"/>
              <a:buChar char="•"/>
            </a:pPr>
            <a:endParaRPr lang="en-GB" altLang="en-US" sz="1350" dirty="0"/>
          </a:p>
        </p:txBody>
      </p:sp>
      <p:sp>
        <p:nvSpPr>
          <p:cNvPr id="4" name="TextBox 3">
            <a:extLst>
              <a:ext uri="{FF2B5EF4-FFF2-40B4-BE49-F238E27FC236}">
                <a16:creationId xmlns:a16="http://schemas.microsoft.com/office/drawing/2014/main" id="{F638105D-ED44-486F-A8D3-80CA1577920D}"/>
              </a:ext>
            </a:extLst>
          </p:cNvPr>
          <p:cNvSpPr txBox="1"/>
          <p:nvPr/>
        </p:nvSpPr>
        <p:spPr>
          <a:xfrm>
            <a:off x="251520" y="116632"/>
            <a:ext cx="336245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n-lt"/>
                <a:ea typeface="Calibri"/>
                <a:cs typeface="Calibri"/>
                <a:sym typeface="Calibri"/>
              </a:rPr>
              <a:t>L’épidémiologiste</a:t>
            </a:r>
            <a:endParaRPr kumimoji="0" lang="en-US" sz="32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136630676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8A19B-9A4A-4A39-A0A3-548E68909EAB}"/>
              </a:ext>
            </a:extLst>
          </p:cNvPr>
          <p:cNvSpPr>
            <a:spLocks noGrp="1"/>
          </p:cNvSpPr>
          <p:nvPr>
            <p:ph type="title" idx="4294967295"/>
            <p:custDataLst>
              <p:tags r:id="rId1"/>
            </p:custDataLst>
          </p:nvPr>
        </p:nvSpPr>
        <p:spPr>
          <a:xfrm>
            <a:off x="-31552" y="841773"/>
            <a:ext cx="8305800" cy="529828"/>
          </a:xfrm>
          <a:prstGeom prst="rect">
            <a:avLst/>
          </a:prstGeom>
        </p:spPr>
        <p:txBody>
          <a:bodyPr rtlCol="0"/>
          <a:lstStyle/>
          <a:p>
            <a:pPr algn="l" rtl="0"/>
            <a:r>
              <a:rPr lang="fr" sz="2325" b="1" dirty="0">
                <a:solidFill>
                  <a:schemeClr val="bg1"/>
                </a:solidFill>
              </a:rPr>
              <a:t>Spécialiste de la prévention et du contrôle de l’infection</a:t>
            </a:r>
            <a:br>
              <a:rPr lang="en-US" altLang="en-US" sz="2325" b="1" dirty="0">
                <a:solidFill>
                  <a:schemeClr val="bg1"/>
                </a:solidFill>
              </a:rPr>
            </a:br>
            <a:br>
              <a:rPr lang="en-US" altLang="en-US" sz="2325" b="1" dirty="0">
                <a:solidFill>
                  <a:schemeClr val="bg1"/>
                </a:solidFill>
              </a:rPr>
            </a:br>
            <a:endParaRPr lang="en-US" sz="2325" b="1" dirty="0">
              <a:solidFill>
                <a:schemeClr val="bg1"/>
              </a:solidFill>
            </a:endParaRPr>
          </a:p>
        </p:txBody>
      </p:sp>
      <p:sp>
        <p:nvSpPr>
          <p:cNvPr id="26627" name="Content Placeholder 2"/>
          <p:cNvSpPr>
            <a:spLocks noGrp="1"/>
          </p:cNvSpPr>
          <p:nvPr>
            <p:ph idx="4294967295"/>
            <p:custDataLst>
              <p:tags r:id="rId2"/>
            </p:custDataLst>
          </p:nvPr>
        </p:nvSpPr>
        <p:spPr>
          <a:xfrm>
            <a:off x="238125" y="1671399"/>
            <a:ext cx="8315325" cy="3314700"/>
          </a:xfrm>
          <a:prstGeom prst="rect">
            <a:avLst/>
          </a:prstGeom>
        </p:spPr>
        <p:txBody>
          <a:bodyPr vert="horz" lIns="13500" tIns="0" rIns="13500" bIns="0" rtlCol="0" anchor="t">
            <a:noAutofit/>
          </a:bodyPr>
          <a:lstStyle/>
          <a:p>
            <a:pPr marL="0" indent="0">
              <a:buClr>
                <a:srgbClr val="65A000"/>
              </a:buClr>
              <a:buNone/>
            </a:pPr>
            <a:r>
              <a:rPr lang="fr" sz="1650" b="1" dirty="0">
                <a:solidFill>
                  <a:srgbClr val="A2010C"/>
                </a:solidFill>
              </a:rPr>
              <a:t>Le spécialiste de PCI accomplit les tâches suivantes :</a:t>
            </a:r>
          </a:p>
          <a:p>
            <a:pPr marL="0" indent="0">
              <a:buNone/>
            </a:pPr>
            <a:endParaRPr lang="fr" sz="1650" b="1" dirty="0">
              <a:solidFill>
                <a:srgbClr val="A2010C"/>
              </a:solidFill>
              <a:cs typeface="Arial"/>
            </a:endParaRPr>
          </a:p>
          <a:p>
            <a:pPr rtl="0">
              <a:buClr>
                <a:srgbClr val="65A000"/>
              </a:buClr>
            </a:pPr>
            <a:r>
              <a:rPr lang="fr" sz="1650" dirty="0">
                <a:cs typeface="Arial"/>
              </a:rPr>
              <a:t>Assure la mise en œuvre et du respect des protocoles de PCI (procédures opérationnelles standard), notamment du contrôle de la qualité pendant toutes les activités de l’EIR.</a:t>
            </a:r>
          </a:p>
          <a:p>
            <a:pPr rtl="0">
              <a:buClr>
                <a:srgbClr val="65A000"/>
              </a:buClr>
              <a:buFont typeface="Arial" panose="020B0604020202020204" pitchFamily="34" charset="0"/>
              <a:buChar char="•"/>
            </a:pPr>
            <a:r>
              <a:rPr lang="fr" sz="1650" dirty="0">
                <a:cs typeface="Arial"/>
              </a:rPr>
              <a:t>Veiller à ce que le personnel chargé de la PCI soit correctement équipé et formé à la sécurité ainsi qu’aux procédures et aux protocoles de PCI.</a:t>
            </a:r>
          </a:p>
          <a:p>
            <a:pPr rtl="0">
              <a:buClr>
                <a:srgbClr val="65A000"/>
              </a:buClr>
              <a:buFont typeface="Arial" panose="020B0604020202020204" pitchFamily="34" charset="0"/>
              <a:buChar char="•"/>
            </a:pPr>
            <a:r>
              <a:rPr lang="fr" sz="1650" dirty="0">
                <a:cs typeface="Times New Roman"/>
              </a:rPr>
              <a:t>Avec le logisticien, s’assurer que l’équipement, le matériel et les fournitures de PCI sont disponibles et accessibles sur place en cas de besoin.</a:t>
            </a:r>
          </a:p>
          <a:p>
            <a:pPr rtl="0">
              <a:buClr>
                <a:srgbClr val="65A000"/>
              </a:buClr>
              <a:buFont typeface="Arial" panose="020B0604020202020204" pitchFamily="34" charset="0"/>
              <a:buChar char="•"/>
            </a:pPr>
            <a:r>
              <a:rPr lang="fr" sz="1650" dirty="0">
                <a:cs typeface="Arial"/>
              </a:rPr>
              <a:t>Appuie les activités de PCI aux laboratoires, aux centres de traitement et aux équipes d’inhumation.</a:t>
            </a:r>
            <a:endParaRPr lang="en-GB" altLang="en-US" sz="1650" dirty="0">
              <a:cs typeface="Arial"/>
            </a:endParaRPr>
          </a:p>
          <a:p>
            <a:pPr rtl="0">
              <a:buClr>
                <a:srgbClr val="65A000"/>
              </a:buClr>
              <a:buFont typeface="Arial" panose="020B0604020202020204" pitchFamily="34" charset="0"/>
              <a:buChar char="•"/>
            </a:pPr>
            <a:endParaRPr lang="en-GB" altLang="en-US" sz="1500" dirty="0"/>
          </a:p>
        </p:txBody>
      </p:sp>
      <p:sp>
        <p:nvSpPr>
          <p:cNvPr id="20" name="TextBox 19">
            <a:extLst>
              <a:ext uri="{FF2B5EF4-FFF2-40B4-BE49-F238E27FC236}">
                <a16:creationId xmlns:a16="http://schemas.microsoft.com/office/drawing/2014/main" id="{1017F5D2-379E-4CE8-9B52-C9D8EE42F3AE}"/>
              </a:ext>
            </a:extLst>
          </p:cNvPr>
          <p:cNvSpPr txBox="1"/>
          <p:nvPr>
            <p:custDataLst>
              <p:tags r:id="rId3"/>
            </p:custDataLst>
          </p:nvPr>
        </p:nvSpPr>
        <p:spPr>
          <a:xfrm>
            <a:off x="136153" y="4984669"/>
            <a:ext cx="8871695" cy="507831"/>
          </a:xfrm>
          <a:prstGeom prst="rect">
            <a:avLst/>
          </a:prstGeom>
          <a:solidFill>
            <a:srgbClr val="A2010C"/>
          </a:solidFill>
        </p:spPr>
        <p:txBody>
          <a:bodyPr wrap="square" rtlCol="0">
            <a:spAutoFit/>
          </a:bodyPr>
          <a:lstStyle/>
          <a:p>
            <a:pPr algn="ctr" defTabSz="685800" fontAlgn="auto">
              <a:spcBef>
                <a:spcPts val="0"/>
              </a:spcBef>
              <a:spcAft>
                <a:spcPts val="0"/>
              </a:spcAft>
            </a:pPr>
            <a:r>
              <a:rPr lang="fr" sz="1350" b="1" dirty="0">
                <a:solidFill>
                  <a:prstClr val="white"/>
                </a:solidFill>
                <a:latin typeface="Arial" panose="020B0604020202020204" pitchFamily="34" charset="0"/>
                <a:cs typeface="+mn-cs"/>
                <a:sym typeface="Calibri"/>
              </a:rPr>
              <a:t>La fonction de spécialiste de PCI peut être exercée par la personne occupant la fonction de spécialiste en gestion des cas.</a:t>
            </a:r>
            <a:endParaRPr lang="en-US" sz="1350" b="1" dirty="0">
              <a:solidFill>
                <a:prstClr val="white"/>
              </a:solidFill>
              <a:latin typeface="Arial" panose="020B0604020202020204" pitchFamily="34" charset="0"/>
              <a:cs typeface="+mn-cs"/>
              <a:sym typeface="Calibri"/>
            </a:endParaRPr>
          </a:p>
        </p:txBody>
      </p:sp>
      <p:sp>
        <p:nvSpPr>
          <p:cNvPr id="5" name="TextBox 4">
            <a:extLst>
              <a:ext uri="{FF2B5EF4-FFF2-40B4-BE49-F238E27FC236}">
                <a16:creationId xmlns:a16="http://schemas.microsoft.com/office/drawing/2014/main" id="{E8CA4941-CD1B-4BDB-8FB3-88B1826D247C}"/>
              </a:ext>
            </a:extLst>
          </p:cNvPr>
          <p:cNvSpPr txBox="1"/>
          <p:nvPr/>
        </p:nvSpPr>
        <p:spPr>
          <a:xfrm>
            <a:off x="251520" y="116632"/>
            <a:ext cx="4170370"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n-lt"/>
                <a:ea typeface="Calibri"/>
                <a:cs typeface="Calibri"/>
                <a:sym typeface="Calibri"/>
              </a:rPr>
              <a:t>Le spécialiste de la PCI</a:t>
            </a:r>
            <a:endParaRPr kumimoji="0" lang="en-US" sz="32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41215402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F52E384-C167-46F3-9795-DEDCBAC92450}"/>
              </a:ext>
            </a:extLst>
          </p:cNvPr>
          <p:cNvSpPr>
            <a:spLocks noGrp="1"/>
          </p:cNvSpPr>
          <p:nvPr>
            <p:ph type="title" idx="4294967295"/>
            <p:custDataLst>
              <p:tags r:id="rId1"/>
            </p:custDataLst>
          </p:nvPr>
        </p:nvSpPr>
        <p:spPr>
          <a:xfrm>
            <a:off x="-57150" y="866775"/>
            <a:ext cx="7943850" cy="542925"/>
          </a:xfrm>
          <a:prstGeom prst="rect">
            <a:avLst/>
          </a:prstGeom>
        </p:spPr>
        <p:txBody>
          <a:bodyPr rtlCol="0"/>
          <a:lstStyle/>
          <a:p>
            <a:pPr algn="l" rtl="0"/>
            <a:r>
              <a:rPr lang="fr" sz="2250" b="1" dirty="0">
                <a:solidFill>
                  <a:schemeClr val="bg1"/>
                </a:solidFill>
              </a:rPr>
              <a:t>Spécialiste de la prise en charge des cas/gestion clinique</a:t>
            </a:r>
            <a:endParaRPr lang="en-US" altLang="en-US" sz="2250" b="1" dirty="0">
              <a:solidFill>
                <a:schemeClr val="bg1"/>
              </a:solidFill>
              <a:cs typeface="Arial"/>
            </a:endParaRPr>
          </a:p>
        </p:txBody>
      </p:sp>
      <p:sp>
        <p:nvSpPr>
          <p:cNvPr id="22531" name="Content Placeholder 2"/>
          <p:cNvSpPr>
            <a:spLocks noGrp="1"/>
          </p:cNvSpPr>
          <p:nvPr>
            <p:ph idx="4294967295"/>
            <p:custDataLst>
              <p:tags r:id="rId2"/>
            </p:custDataLst>
          </p:nvPr>
        </p:nvSpPr>
        <p:spPr>
          <a:xfrm>
            <a:off x="457796" y="1550194"/>
            <a:ext cx="8229600" cy="4103683"/>
          </a:xfrm>
          <a:prstGeom prst="rect">
            <a:avLst/>
          </a:prstGeom>
        </p:spPr>
        <p:txBody>
          <a:bodyPr vert="horz" lIns="13500" tIns="0" rIns="13500" bIns="0" rtlCol="0" anchor="t">
            <a:noAutofit/>
          </a:bodyPr>
          <a:lstStyle/>
          <a:p>
            <a:pPr marL="0" indent="0">
              <a:buClr>
                <a:srgbClr val="65A000"/>
              </a:buClr>
              <a:buNone/>
            </a:pPr>
            <a:r>
              <a:rPr lang="fr" sz="1650" b="1" dirty="0">
                <a:solidFill>
                  <a:srgbClr val="A2010C"/>
                </a:solidFill>
              </a:rPr>
              <a:t>Le spécialiste de la prise en charge des cas/gestion clinique peut être amené à accomplir les tâches suivantes :</a:t>
            </a:r>
            <a:endParaRPr lang="fr" sz="1650" b="1">
              <a:solidFill>
                <a:srgbClr val="A2010C"/>
              </a:solidFill>
            </a:endParaRPr>
          </a:p>
          <a:p>
            <a:pPr>
              <a:buClr>
                <a:srgbClr val="65A000"/>
              </a:buClr>
              <a:buFont typeface="Arial" panose="020B0604020202020204" pitchFamily="34" charset="0"/>
              <a:buChar char="•"/>
            </a:pPr>
            <a:r>
              <a:rPr lang="fr" sz="1650" dirty="0">
                <a:cs typeface="Arial"/>
              </a:rPr>
              <a:t>Fournir un appui direct à la prise en charge des cas dans les centres de traitement  et la communauté.</a:t>
            </a:r>
            <a:endParaRPr lang="en-US" sz="1650">
              <a:cs typeface="Arial"/>
            </a:endParaRPr>
          </a:p>
          <a:p>
            <a:pPr>
              <a:buClr>
                <a:srgbClr val="65A000"/>
              </a:buClr>
              <a:buFont typeface="Arial" panose="020B0604020202020204" pitchFamily="34" charset="0"/>
              <a:buChar char="•"/>
            </a:pPr>
            <a:r>
              <a:rPr lang="fr" sz="1650" dirty="0">
                <a:cs typeface="Arial"/>
              </a:rPr>
              <a:t>Formuler des conseils et des recommandations sur la prise en charge clinique.</a:t>
            </a:r>
          </a:p>
          <a:p>
            <a:pPr>
              <a:buClr>
                <a:srgbClr val="65A000"/>
              </a:buClr>
              <a:buFont typeface="Arial" panose="020B0604020202020204" pitchFamily="34" charset="0"/>
              <a:buChar char="•"/>
            </a:pPr>
            <a:r>
              <a:rPr lang="fr" sz="1650" dirty="0">
                <a:cs typeface="Arial"/>
              </a:rPr>
              <a:t>Renseigner les signes cliniques dans le formulaire d’investigation des cas.</a:t>
            </a:r>
          </a:p>
          <a:p>
            <a:pPr>
              <a:buClr>
                <a:srgbClr val="65A000"/>
              </a:buClr>
              <a:buFont typeface="Arial" panose="020B0604020202020204" pitchFamily="34" charset="0"/>
              <a:buChar char="•"/>
            </a:pPr>
            <a:r>
              <a:rPr lang="fr" sz="1650" dirty="0">
                <a:cs typeface="Arial"/>
              </a:rPr>
              <a:t>Aider à l’évaluation de la PCI dans les centres médicaux, et mettre en place des mesures à cet effet.</a:t>
            </a:r>
          </a:p>
          <a:p>
            <a:pPr>
              <a:buClr>
                <a:srgbClr val="65A000"/>
              </a:buClr>
              <a:buFont typeface="Arial" panose="020B0604020202020204" pitchFamily="34" charset="0"/>
              <a:buChar char="•"/>
            </a:pPr>
            <a:r>
              <a:rPr lang="fr" sz="1650" dirty="0">
                <a:cs typeface="Arial"/>
              </a:rPr>
              <a:t>Recueillir des informations sur le traitement et le suivi des patients afin d’améliorer la réponse clinique.</a:t>
            </a:r>
          </a:p>
          <a:p>
            <a:pPr>
              <a:buClr>
                <a:srgbClr val="65A000"/>
              </a:buClr>
              <a:buFont typeface="Arial" panose="020B0604020202020204" pitchFamily="34" charset="0"/>
              <a:buChar char="•"/>
            </a:pPr>
            <a:r>
              <a:rPr lang="fr" sz="1650" dirty="0">
                <a:cs typeface="Arial"/>
              </a:rPr>
              <a:t>Avec l’épidémiologiste, déterminer si un cas est suspect ou probable en s’appuyant sur les définitions des cas. </a:t>
            </a:r>
            <a:endParaRPr lang="en-US" altLang="en-US" sz="1650">
              <a:cs typeface="Arial"/>
            </a:endParaRPr>
          </a:p>
          <a:p>
            <a:pPr>
              <a:buClr>
                <a:srgbClr val="65A000"/>
              </a:buClr>
              <a:buFont typeface="Arial" panose="020B0604020202020204" pitchFamily="34" charset="0"/>
              <a:buChar char="•"/>
            </a:pPr>
            <a:r>
              <a:rPr lang="fr" sz="1650" dirty="0">
                <a:cs typeface="Arial"/>
              </a:rPr>
              <a:t>Informer les patients/familles/personnes assurant les soins des résultats cliniques et de leur interprétation, et indiquer les étapes suivantes.</a:t>
            </a:r>
          </a:p>
        </p:txBody>
      </p:sp>
      <p:sp>
        <p:nvSpPr>
          <p:cNvPr id="4" name="TextBox 3">
            <a:extLst>
              <a:ext uri="{FF2B5EF4-FFF2-40B4-BE49-F238E27FC236}">
                <a16:creationId xmlns:a16="http://schemas.microsoft.com/office/drawing/2014/main" id="{241E791F-ACD5-4A8D-A8B9-947A94C9B8D2}"/>
              </a:ext>
            </a:extLst>
          </p:cNvPr>
          <p:cNvSpPr txBox="1"/>
          <p:nvPr/>
        </p:nvSpPr>
        <p:spPr>
          <a:xfrm>
            <a:off x="251520" y="116632"/>
            <a:ext cx="611160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n-lt"/>
                <a:ea typeface="Calibri"/>
                <a:cs typeface="Calibri"/>
                <a:sym typeface="Calibri"/>
              </a:rPr>
              <a:t>Le spécialiste de la gestion de cas</a:t>
            </a:r>
            <a:endParaRPr kumimoji="0" lang="en-US" sz="32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388034592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6AC3D7-1A0F-4B19-A77E-5FDEE770DCE0}"/>
              </a:ext>
            </a:extLst>
          </p:cNvPr>
          <p:cNvSpPr>
            <a:spLocks noGrp="1"/>
          </p:cNvSpPr>
          <p:nvPr>
            <p:ph type="title" idx="4294967295"/>
            <p:custDataLst>
              <p:tags r:id="rId1"/>
            </p:custDataLst>
          </p:nvPr>
        </p:nvSpPr>
        <p:spPr>
          <a:xfrm>
            <a:off x="0" y="857251"/>
            <a:ext cx="6486525" cy="500063"/>
          </a:xfrm>
          <a:prstGeom prst="rect">
            <a:avLst/>
          </a:prstGeom>
        </p:spPr>
        <p:txBody>
          <a:bodyPr lIns="68580" tIns="34290" rIns="68580" bIns="34290" rtlCol="0" anchor="t"/>
          <a:lstStyle/>
          <a:p>
            <a:pPr algn="l"/>
            <a:r>
              <a:rPr lang="fr" sz="2400" b="1" dirty="0">
                <a:solidFill>
                  <a:schemeClr val="bg1"/>
                </a:solidFill>
              </a:rPr>
              <a:t>Professionnel de laboratoire</a:t>
            </a:r>
            <a:br>
              <a:rPr lang="en-US" altLang="en-US" sz="2400" b="1" dirty="0">
                <a:solidFill>
                  <a:schemeClr val="bg1"/>
                </a:solidFill>
              </a:rPr>
            </a:br>
            <a:endParaRPr lang="en-US" altLang="en-US" sz="1500" b="1"/>
          </a:p>
        </p:txBody>
      </p:sp>
      <p:sp>
        <p:nvSpPr>
          <p:cNvPr id="23555" name="Content Placeholder 2"/>
          <p:cNvSpPr>
            <a:spLocks noGrp="1"/>
          </p:cNvSpPr>
          <p:nvPr>
            <p:ph idx="4294967295"/>
            <p:custDataLst>
              <p:tags r:id="rId2"/>
            </p:custDataLst>
          </p:nvPr>
        </p:nvSpPr>
        <p:spPr>
          <a:xfrm>
            <a:off x="333970" y="1584722"/>
            <a:ext cx="7934325" cy="3269456"/>
          </a:xfrm>
          <a:prstGeom prst="rect">
            <a:avLst/>
          </a:prstGeom>
        </p:spPr>
        <p:txBody>
          <a:bodyPr vert="horz" lIns="13500" tIns="0" rIns="13500" bIns="0" rtlCol="0" anchor="t">
            <a:noAutofit/>
          </a:bodyPr>
          <a:lstStyle/>
          <a:p>
            <a:pPr marL="0" indent="0">
              <a:buClr>
                <a:srgbClr val="65A000"/>
              </a:buClr>
              <a:buNone/>
            </a:pPr>
            <a:r>
              <a:rPr lang="fr" sz="1500" b="1" dirty="0">
                <a:solidFill>
                  <a:srgbClr val="A2010C"/>
                </a:solidFill>
                <a:ea typeface="+mn-lt"/>
                <a:cs typeface="+mn-lt"/>
              </a:rPr>
              <a:t>Le spécialiste de laboratoire peut être amené à accomplir les tâches suivantes :</a:t>
            </a:r>
            <a:endParaRPr lang="fr" sz="1500" b="1" dirty="0">
              <a:ea typeface="+mn-lt"/>
              <a:cs typeface="+mn-lt"/>
            </a:endParaRPr>
          </a:p>
          <a:p>
            <a:pPr>
              <a:buClr>
                <a:srgbClr val="65A000"/>
              </a:buClr>
              <a:buFont typeface="Arial" panose="020B0604020202020204" pitchFamily="34" charset="0"/>
              <a:buChar char="•"/>
            </a:pPr>
            <a:r>
              <a:rPr lang="fr" sz="1500" dirty="0">
                <a:cs typeface="Arial"/>
              </a:rPr>
              <a:t>Donner des conseils techniques pour la mise en place d’un système opérationnel permettant la collecte, l’emballage et le transport sécurisé et approprié des échantillons sanguins vers le laboratoire de référence.</a:t>
            </a:r>
            <a:endParaRPr lang="en-US" sz="1500" dirty="0">
              <a:cs typeface="Arial"/>
            </a:endParaRPr>
          </a:p>
          <a:p>
            <a:pPr>
              <a:buClr>
                <a:srgbClr val="65A000"/>
              </a:buClr>
              <a:buFont typeface="Arial" panose="020B0604020202020204" pitchFamily="34" charset="0"/>
              <a:buChar char="•"/>
            </a:pPr>
            <a:r>
              <a:rPr lang="fr" sz="1500" dirty="0">
                <a:cs typeface="Arial"/>
              </a:rPr>
              <a:t>Assurer la mise en place d’un système et de procédures de transfert des échantillons, ainsi que leur mise en commun avec tous les échelons nationaux et infranationaux.</a:t>
            </a:r>
          </a:p>
          <a:p>
            <a:pPr>
              <a:buClr>
                <a:srgbClr val="65A000"/>
              </a:buClr>
              <a:buFont typeface="Arial" panose="020B0604020202020204" pitchFamily="34" charset="0"/>
              <a:buChar char="•"/>
            </a:pPr>
            <a:r>
              <a:rPr lang="fr" sz="1500" dirty="0">
                <a:cs typeface="Arial"/>
              </a:rPr>
              <a:t>Mettre en place les systèmes permettant de maintenir une collaboration efficace entre les épidémiologistes, les centres de soins de santé et les laboratoires.</a:t>
            </a:r>
          </a:p>
          <a:p>
            <a:pPr>
              <a:buClr>
                <a:srgbClr val="65A000"/>
              </a:buClr>
              <a:buFont typeface="Arial" panose="020B0604020202020204" pitchFamily="34" charset="0"/>
              <a:buChar char="•"/>
            </a:pPr>
            <a:r>
              <a:rPr lang="fr" sz="1500" dirty="0">
                <a:cs typeface="Arial"/>
              </a:rPr>
              <a:t>Assurer la mise en œuvre et le respect des protocoles de laboratoire et des normes de PCI, notamment le contrôle de la qualité.</a:t>
            </a:r>
          </a:p>
          <a:p>
            <a:pPr>
              <a:buClr>
                <a:srgbClr val="65A000"/>
              </a:buClr>
              <a:buFont typeface="Arial" panose="020B0604020202020204" pitchFamily="34" charset="0"/>
              <a:buChar char="•"/>
            </a:pPr>
            <a:r>
              <a:rPr lang="fr" sz="1500" dirty="0">
                <a:cs typeface="Arial"/>
              </a:rPr>
              <a:t>Si nécessaire, se charger du triple emballage sécurisé des échantillons sanguins et de leur transport vers le laboratoire désigné.</a:t>
            </a:r>
          </a:p>
          <a:p>
            <a:pPr>
              <a:buClr>
                <a:srgbClr val="65A000"/>
              </a:buClr>
              <a:buFont typeface="Arial" panose="020B0604020202020204" pitchFamily="34" charset="0"/>
              <a:buChar char="•"/>
            </a:pPr>
            <a:r>
              <a:rPr lang="fr" sz="1500" dirty="0">
                <a:cs typeface="Arial"/>
              </a:rPr>
              <a:t>S’assurer que l’ensemble du personnel de laboratoire est formé à l’utilisation du triple emballage sécurisé, ainsi qu’aux procédures de PCI pour la manipulation des échantillons sanguins.</a:t>
            </a:r>
            <a:endParaRPr lang="en-GB" altLang="en-US" sz="1500" dirty="0">
              <a:cs typeface="Arial"/>
            </a:endParaRPr>
          </a:p>
        </p:txBody>
      </p:sp>
      <p:sp>
        <p:nvSpPr>
          <p:cNvPr id="5" name="TextBox 4">
            <a:extLst>
              <a:ext uri="{FF2B5EF4-FFF2-40B4-BE49-F238E27FC236}">
                <a16:creationId xmlns:a16="http://schemas.microsoft.com/office/drawing/2014/main" id="{AB05CA56-BA83-48E7-B3E1-41E273867850}"/>
              </a:ext>
            </a:extLst>
          </p:cNvPr>
          <p:cNvSpPr txBox="1"/>
          <p:nvPr/>
        </p:nvSpPr>
        <p:spPr>
          <a:xfrm>
            <a:off x="251520" y="116632"/>
            <a:ext cx="5199498"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n-lt"/>
                <a:ea typeface="Calibri"/>
                <a:cs typeface="Calibri"/>
                <a:sym typeface="Calibri"/>
              </a:rPr>
              <a:t>Le spécialiste de laboratoire</a:t>
            </a:r>
            <a:endParaRPr kumimoji="0" lang="en-US" sz="32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369799690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8A19B-9A4A-4A39-A0A3-548E68909EAB}"/>
              </a:ext>
            </a:extLst>
          </p:cNvPr>
          <p:cNvSpPr>
            <a:spLocks noGrp="1"/>
          </p:cNvSpPr>
          <p:nvPr>
            <p:ph type="title" idx="4294967295"/>
            <p:custDataLst>
              <p:tags r:id="rId1"/>
            </p:custDataLst>
          </p:nvPr>
        </p:nvSpPr>
        <p:spPr>
          <a:xfrm>
            <a:off x="0" y="857250"/>
            <a:ext cx="7667625" cy="683419"/>
          </a:xfrm>
          <a:prstGeom prst="rect">
            <a:avLst/>
          </a:prstGeom>
        </p:spPr>
        <p:txBody>
          <a:bodyPr rtlCol="0"/>
          <a:lstStyle/>
          <a:p>
            <a:pPr algn="l"/>
            <a:r>
              <a:rPr lang="fr" sz="2400" b="1" dirty="0">
                <a:solidFill>
                  <a:schemeClr val="bg1"/>
                </a:solidFill>
              </a:rPr>
              <a:t> Spécialiste eau, assainissement et hygiène (EAH)</a:t>
            </a:r>
            <a:br>
              <a:rPr lang="en-US" sz="2400" b="1" dirty="0">
                <a:solidFill>
                  <a:schemeClr val="bg1"/>
                </a:solidFill>
              </a:rPr>
            </a:br>
            <a:br>
              <a:rPr lang="en-US" altLang="en-US" sz="2400" b="1" dirty="0">
                <a:solidFill>
                  <a:schemeClr val="bg1"/>
                </a:solidFill>
              </a:rPr>
            </a:br>
            <a:br>
              <a:rPr lang="en-US" altLang="en-US" sz="2400" b="1" dirty="0">
                <a:solidFill>
                  <a:schemeClr val="bg1"/>
                </a:solidFill>
              </a:rPr>
            </a:br>
            <a:endParaRPr lang="en-US" altLang="en-US" sz="2400" b="1" dirty="0">
              <a:solidFill>
                <a:schemeClr val="bg1"/>
              </a:solidFill>
            </a:endParaRPr>
          </a:p>
        </p:txBody>
      </p:sp>
      <p:sp>
        <p:nvSpPr>
          <p:cNvPr id="26627" name="Content Placeholder 2"/>
          <p:cNvSpPr>
            <a:spLocks noGrp="1"/>
          </p:cNvSpPr>
          <p:nvPr>
            <p:ph idx="4294967295"/>
            <p:custDataLst>
              <p:tags r:id="rId2"/>
            </p:custDataLst>
          </p:nvPr>
        </p:nvSpPr>
        <p:spPr>
          <a:xfrm>
            <a:off x="247650" y="1540669"/>
            <a:ext cx="8254604" cy="3269456"/>
          </a:xfrm>
          <a:prstGeom prst="rect">
            <a:avLst/>
          </a:prstGeom>
        </p:spPr>
        <p:txBody>
          <a:bodyPr vert="horz" lIns="13500" tIns="0" rIns="13500" bIns="0" rtlCol="0" anchor="t">
            <a:noAutofit/>
          </a:bodyPr>
          <a:lstStyle/>
          <a:p>
            <a:pPr marL="0" indent="0">
              <a:lnSpc>
                <a:spcPct val="150000"/>
              </a:lnSpc>
              <a:buNone/>
            </a:pPr>
            <a:r>
              <a:rPr lang="fr" sz="1800" b="1" dirty="0">
                <a:solidFill>
                  <a:srgbClr val="A2010C"/>
                </a:solidFill>
                <a:cs typeface="Arial"/>
              </a:rPr>
              <a:t>Le spécialiste EAH peut être amené à accomplir les tâches suivantes :</a:t>
            </a:r>
          </a:p>
          <a:p>
            <a:pPr>
              <a:buClr>
                <a:srgbClr val="65A000"/>
              </a:buClr>
              <a:buFont typeface="Arial" panose="020B0604020202020204" pitchFamily="34" charset="0"/>
              <a:buChar char="•"/>
            </a:pPr>
            <a:r>
              <a:rPr lang="fr" sz="1800" dirty="0">
                <a:cs typeface="Arial"/>
              </a:rPr>
              <a:t>Recenser les principales sources d’approvisionnement en eau.</a:t>
            </a:r>
          </a:p>
          <a:p>
            <a:pPr>
              <a:buClr>
                <a:srgbClr val="65A000"/>
              </a:buClr>
              <a:buFont typeface="Arial" panose="020B0604020202020204" pitchFamily="34" charset="0"/>
              <a:buChar char="•"/>
            </a:pPr>
            <a:r>
              <a:rPr lang="fr" sz="1800" dirty="0">
                <a:cs typeface="Arial"/>
              </a:rPr>
              <a:t>Déterminer les niveaux de chloration de toutes les ressources en eau.</a:t>
            </a:r>
          </a:p>
          <a:p>
            <a:pPr>
              <a:buClr>
                <a:srgbClr val="65A000"/>
              </a:buClr>
              <a:buFont typeface="Arial" panose="020B0604020202020204" pitchFamily="34" charset="0"/>
              <a:buChar char="•"/>
            </a:pPr>
            <a:r>
              <a:rPr lang="fr" sz="1800" dirty="0">
                <a:cs typeface="Arial"/>
              </a:rPr>
              <a:t>Élaborer un plan d’action et coordonner le déploiement des tests et de l’approvisionnement/la formation avec les ONG partenaires et les parties prenantes locales de l’EAH.</a:t>
            </a:r>
          </a:p>
          <a:p>
            <a:pPr>
              <a:buClr>
                <a:srgbClr val="65A000"/>
              </a:buClr>
              <a:buFont typeface="Arial" panose="020B0604020202020204" pitchFamily="34" charset="0"/>
              <a:buChar char="•"/>
            </a:pPr>
            <a:r>
              <a:rPr lang="fr" sz="1800" dirty="0">
                <a:cs typeface="Arial"/>
              </a:rPr>
              <a:t>Former et assister les collègues locaux du secteur EAH et de la santé environnementale à l’analyse de l’eau et à l’utilisation des pastilles de purification de l’eau (Aquatabs).</a:t>
            </a:r>
          </a:p>
          <a:p>
            <a:pPr>
              <a:buClr>
                <a:srgbClr val="65A000"/>
              </a:buClr>
              <a:buFont typeface="Arial" panose="020B0604020202020204" pitchFamily="34" charset="0"/>
              <a:buChar char="•"/>
            </a:pPr>
            <a:r>
              <a:rPr lang="fr" sz="1800" dirty="0">
                <a:cs typeface="Arial"/>
              </a:rPr>
              <a:t>Cartographier/enregistrer les infrastructures hydrauliques :</a:t>
            </a:r>
            <a:endParaRPr lang="en-US" sz="1800" dirty="0">
              <a:cs typeface="Arial"/>
            </a:endParaRPr>
          </a:p>
          <a:p>
            <a:pPr marL="527209" lvl="1" indent="-257175">
              <a:buClr>
                <a:srgbClr val="65A000"/>
              </a:buClr>
              <a:buFont typeface="Courier New" panose="02070309020205020404" pitchFamily="49" charset="0"/>
              <a:buChar char="o"/>
            </a:pPr>
            <a:r>
              <a:rPr lang="fr" sz="1800" dirty="0">
                <a:cs typeface="Arial"/>
              </a:rPr>
              <a:t>Types de puits, réservoirs, canalisations et autres sources.</a:t>
            </a:r>
            <a:endParaRPr lang="en-US" sz="1800" dirty="0"/>
          </a:p>
          <a:p>
            <a:pPr marL="527209" lvl="1" indent="-257175">
              <a:buClr>
                <a:srgbClr val="65A000"/>
              </a:buClr>
              <a:buFont typeface="Courier New" panose="02070309020205020404" pitchFamily="49" charset="0"/>
              <a:buChar char="o"/>
            </a:pPr>
            <a:r>
              <a:rPr lang="fr" sz="1800" dirty="0">
                <a:cs typeface="Arial"/>
              </a:rPr>
              <a:t>Zones utilisant l’assainissement plutôt que la défécation à l’air libre.</a:t>
            </a:r>
          </a:p>
          <a:p>
            <a:pPr rtl="0">
              <a:buFont typeface="Courier New,monospace" charset="0"/>
              <a:buChar char="o"/>
            </a:pPr>
            <a:endParaRPr lang="en-US" sz="1500" dirty="0">
              <a:cs typeface="Arial"/>
            </a:endParaRPr>
          </a:p>
          <a:p>
            <a:pPr marL="85725">
              <a:lnSpc>
                <a:spcPct val="150000"/>
              </a:lnSpc>
              <a:spcBef>
                <a:spcPct val="20000"/>
              </a:spcBef>
              <a:spcAft>
                <a:spcPct val="0"/>
              </a:spcAft>
            </a:pPr>
            <a:endParaRPr lang="en-US" sz="1500" dirty="0">
              <a:cs typeface="Times New Roman"/>
            </a:endParaRPr>
          </a:p>
          <a:p>
            <a:pPr marL="0" indent="0">
              <a:buNone/>
            </a:pPr>
            <a:endParaRPr lang="en-US" altLang="en-US" sz="1500" dirty="0"/>
          </a:p>
          <a:p>
            <a:pPr rtl="0"/>
            <a:endParaRPr lang="en-GB" altLang="en-US" sz="1500" dirty="0"/>
          </a:p>
        </p:txBody>
      </p:sp>
      <p:sp>
        <p:nvSpPr>
          <p:cNvPr id="4" name="TextBox 3">
            <a:extLst>
              <a:ext uri="{FF2B5EF4-FFF2-40B4-BE49-F238E27FC236}">
                <a16:creationId xmlns:a16="http://schemas.microsoft.com/office/drawing/2014/main" id="{A823CA4C-D983-4E81-8470-A33168607F35}"/>
              </a:ext>
            </a:extLst>
          </p:cNvPr>
          <p:cNvSpPr txBox="1"/>
          <p:nvPr/>
        </p:nvSpPr>
        <p:spPr>
          <a:xfrm>
            <a:off x="0" y="39329"/>
            <a:ext cx="7699413" cy="5592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000" b="1" i="0" u="none" strike="noStrike" cap="none" spc="0" normalizeH="0" baseline="0" dirty="0">
                <a:ln>
                  <a:noFill/>
                </a:ln>
                <a:solidFill>
                  <a:schemeClr val="bg1"/>
                </a:solidFill>
                <a:effectLst/>
                <a:uFillTx/>
                <a:latin typeface="+mn-lt"/>
                <a:ea typeface="Calibri"/>
                <a:cs typeface="Calibri"/>
                <a:sym typeface="Calibri"/>
              </a:rPr>
              <a:t>Le spécialiste  eau assainissement et hygiène</a:t>
            </a:r>
            <a:endParaRPr kumimoji="0" lang="en-US" sz="30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414949042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D8964-95F8-4CD1-A731-70EBFC4454D8}"/>
              </a:ext>
            </a:extLst>
          </p:cNvPr>
          <p:cNvSpPr>
            <a:spLocks noGrp="1"/>
          </p:cNvSpPr>
          <p:nvPr>
            <p:ph type="title" idx="4294967295"/>
            <p:custDataLst>
              <p:tags r:id="rId1"/>
            </p:custDataLst>
          </p:nvPr>
        </p:nvSpPr>
        <p:spPr>
          <a:xfrm>
            <a:off x="-95250" y="857250"/>
            <a:ext cx="8229600" cy="857250"/>
          </a:xfrm>
          <a:prstGeom prst="rect">
            <a:avLst/>
          </a:prstGeom>
        </p:spPr>
        <p:txBody>
          <a:bodyPr rtlCol="0"/>
          <a:lstStyle/>
          <a:p>
            <a:pPr algn="l"/>
            <a:r>
              <a:rPr lang="fr" sz="2100" b="1" dirty="0">
                <a:solidFill>
                  <a:schemeClr val="bg1"/>
                </a:solidFill>
              </a:rPr>
              <a:t>Spécialiste en communication/mobilisation sociale</a:t>
            </a:r>
            <a:br>
              <a:rPr lang="en-US" sz="2100" b="1" dirty="0">
                <a:solidFill>
                  <a:schemeClr val="bg1"/>
                </a:solidFill>
              </a:rPr>
            </a:br>
            <a:br>
              <a:rPr lang="en-US" sz="2100" b="1" dirty="0">
                <a:solidFill>
                  <a:schemeClr val="bg1"/>
                </a:solidFill>
              </a:rPr>
            </a:br>
            <a:endParaRPr lang="en-US" sz="2100" b="1" dirty="0">
              <a:solidFill>
                <a:schemeClr val="bg1"/>
              </a:solidFill>
            </a:endParaRPr>
          </a:p>
        </p:txBody>
      </p:sp>
      <p:sp>
        <p:nvSpPr>
          <p:cNvPr id="24579" name="Content Placeholder 2"/>
          <p:cNvSpPr>
            <a:spLocks noGrp="1"/>
          </p:cNvSpPr>
          <p:nvPr>
            <p:ph idx="4294967295"/>
            <p:custDataLst>
              <p:tags r:id="rId2"/>
            </p:custDataLst>
          </p:nvPr>
        </p:nvSpPr>
        <p:spPr>
          <a:xfrm>
            <a:off x="335161" y="1577579"/>
            <a:ext cx="7972425" cy="4614113"/>
          </a:xfrm>
          <a:prstGeom prst="rect">
            <a:avLst/>
          </a:prstGeom>
          <a:ln>
            <a:noFill/>
          </a:ln>
        </p:spPr>
        <p:txBody>
          <a:bodyPr vert="horz" lIns="13500" tIns="0" rIns="13500" bIns="0" rtlCol="0" anchor="t">
            <a:noAutofit/>
          </a:bodyPr>
          <a:lstStyle/>
          <a:p>
            <a:pPr marL="0" indent="0">
              <a:buSzPct val="100000"/>
              <a:buNone/>
            </a:pPr>
            <a:r>
              <a:rPr lang="fr" sz="1650" b="1" dirty="0">
                <a:solidFill>
                  <a:srgbClr val="A2010C"/>
                </a:solidFill>
              </a:rPr>
              <a:t>Le spécialiste en communication/engagement communautaire accomplit les tâches suivantes :</a:t>
            </a:r>
          </a:p>
          <a:p>
            <a:pPr marL="0" indent="0">
              <a:buSzPct val="100000"/>
              <a:buNone/>
            </a:pPr>
            <a:endParaRPr lang="en-US" altLang="en-US" sz="450" dirty="0">
              <a:solidFill>
                <a:schemeClr val="tx1"/>
              </a:solidFill>
            </a:endParaRPr>
          </a:p>
          <a:p>
            <a:pPr>
              <a:buClr>
                <a:srgbClr val="65A000"/>
              </a:buClr>
              <a:buFont typeface="Arial" panose="020B0604020202020204" pitchFamily="34" charset="0"/>
              <a:buChar char="•"/>
            </a:pPr>
            <a:r>
              <a:rPr lang="fr" sz="1650" dirty="0">
                <a:cs typeface="Arial"/>
              </a:rPr>
              <a:t>Réaliser des évaluations rapides afin de comprendre les perceptions, les connaissances, les croyances et les pratiques des communautés et des centres médicaux situés dans les zones touchées.</a:t>
            </a:r>
            <a:endParaRPr lang="en-US" sz="1650">
              <a:cs typeface="Arial"/>
            </a:endParaRPr>
          </a:p>
          <a:p>
            <a:pPr>
              <a:buClr>
                <a:srgbClr val="65A000"/>
              </a:buClr>
              <a:buFont typeface="Arial" panose="020B0604020202020204" pitchFamily="34" charset="0"/>
              <a:buChar char="•"/>
            </a:pPr>
            <a:r>
              <a:rPr lang="fr" sz="1650" dirty="0">
                <a:cs typeface="Arial"/>
              </a:rPr>
              <a:t>Mettre en évidence les facteurs socioculturels et organisationnels susceptibles de nuire à l’adoption des mesures de contrôle ou de la favoriser.</a:t>
            </a:r>
          </a:p>
          <a:p>
            <a:pPr>
              <a:buClr>
                <a:srgbClr val="65A000"/>
              </a:buClr>
              <a:buFont typeface="Arial" panose="020B0604020202020204" pitchFamily="34" charset="0"/>
              <a:buChar char="•"/>
            </a:pPr>
            <a:r>
              <a:rPr lang="fr" sz="1650" dirty="0">
                <a:cs typeface="Arial"/>
              </a:rPr>
              <a:t>Appuyer les médias ainsi que la communication et la mobilisation auprès du public.</a:t>
            </a:r>
          </a:p>
          <a:p>
            <a:pPr>
              <a:buClr>
                <a:srgbClr val="65A000"/>
              </a:buClr>
              <a:buFont typeface="Arial" panose="020B0604020202020204" pitchFamily="34" charset="0"/>
              <a:buChar char="•"/>
            </a:pPr>
            <a:r>
              <a:rPr lang="fr" sz="1650" dirty="0">
                <a:cs typeface="Arial"/>
              </a:rPr>
              <a:t>Veiller à la disponibilité des supports et des outils de communication, et détermine la langue et le format adéquats à tous les niveaux.</a:t>
            </a:r>
          </a:p>
          <a:p>
            <a:pPr>
              <a:buClr>
                <a:srgbClr val="65A000"/>
              </a:buClr>
              <a:buFont typeface="Arial" panose="020B0604020202020204" pitchFamily="34" charset="0"/>
              <a:buChar char="•"/>
            </a:pPr>
            <a:r>
              <a:rPr lang="fr" sz="1650" dirty="0">
                <a:cs typeface="Arial"/>
              </a:rPr>
              <a:t>Formuler des recommandations pour la mise en place d’une stratégie de communication appropriée.</a:t>
            </a:r>
          </a:p>
          <a:p>
            <a:pPr>
              <a:buClr>
                <a:srgbClr val="65A000"/>
              </a:buClr>
              <a:buFont typeface="Arial" panose="020B0604020202020204" pitchFamily="34" charset="0"/>
              <a:buChar char="•"/>
            </a:pPr>
            <a:r>
              <a:rPr lang="fr" sz="1650" dirty="0">
                <a:cs typeface="Arial"/>
              </a:rPr>
              <a:t>Élaborer des stratégies d'engagement communautaire favorisant l’adoption des mesures de PCI.</a:t>
            </a:r>
          </a:p>
          <a:p>
            <a:pPr>
              <a:buClr>
                <a:srgbClr val="65A000"/>
              </a:buClr>
              <a:buFont typeface="Arial" panose="020B0604020202020204" pitchFamily="34" charset="0"/>
              <a:buChar char="•"/>
            </a:pPr>
            <a:r>
              <a:rPr lang="fr" sz="1650" dirty="0">
                <a:cs typeface="Arial"/>
              </a:rPr>
              <a:t>Présenter l’équipe et expliquer les objectifs de la visite.</a:t>
            </a:r>
          </a:p>
          <a:p>
            <a:pPr>
              <a:buClr>
                <a:srgbClr val="65A000"/>
              </a:buClr>
              <a:buFont typeface="Arial" panose="020B0604020202020204" pitchFamily="34" charset="0"/>
              <a:buChar char="•"/>
            </a:pPr>
            <a:endParaRPr lang="en-US" sz="1500" dirty="0">
              <a:cs typeface="Arial"/>
            </a:endParaRPr>
          </a:p>
        </p:txBody>
      </p:sp>
      <p:sp>
        <p:nvSpPr>
          <p:cNvPr id="6" name="TextBox 5">
            <a:extLst>
              <a:ext uri="{FF2B5EF4-FFF2-40B4-BE49-F238E27FC236}">
                <a16:creationId xmlns:a16="http://schemas.microsoft.com/office/drawing/2014/main" id="{5E2C7451-3994-4411-90F3-379971099135}"/>
              </a:ext>
            </a:extLst>
          </p:cNvPr>
          <p:cNvSpPr txBox="1"/>
          <p:nvPr/>
        </p:nvSpPr>
        <p:spPr>
          <a:xfrm>
            <a:off x="0" y="39329"/>
            <a:ext cx="7699413" cy="5592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000" b="1" i="0" u="none" strike="noStrike" cap="none" spc="0" normalizeH="0" baseline="0" dirty="0">
                <a:ln>
                  <a:noFill/>
                </a:ln>
                <a:solidFill>
                  <a:schemeClr val="bg1"/>
                </a:solidFill>
                <a:effectLst/>
                <a:uFillTx/>
                <a:latin typeface="+mn-lt"/>
                <a:ea typeface="Calibri"/>
                <a:cs typeface="Calibri"/>
                <a:sym typeface="Calibri"/>
              </a:rPr>
              <a:t>Le spécialiste en communication</a:t>
            </a:r>
            <a:endParaRPr kumimoji="0" lang="en-US" sz="30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341730663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8F71DF-349B-4060-A297-8C12E076FA08}"/>
              </a:ext>
            </a:extLst>
          </p:cNvPr>
          <p:cNvSpPr>
            <a:spLocks noGrp="1"/>
          </p:cNvSpPr>
          <p:nvPr>
            <p:ph type="title" idx="4294967295"/>
            <p:custDataLst>
              <p:tags r:id="rId1"/>
            </p:custDataLst>
          </p:nvPr>
        </p:nvSpPr>
        <p:spPr>
          <a:xfrm>
            <a:off x="0" y="533400"/>
            <a:ext cx="8229600" cy="571500"/>
          </a:xfrm>
          <a:prstGeom prst="rect">
            <a:avLst/>
          </a:prstGeom>
        </p:spPr>
        <p:txBody>
          <a:bodyPr rtlCol="0"/>
          <a:lstStyle/>
          <a:p>
            <a:pPr algn="l"/>
            <a:br>
              <a:rPr lang="en-US" sz="2400" b="1" dirty="0">
                <a:solidFill>
                  <a:schemeClr val="bg1"/>
                </a:solidFill>
              </a:rPr>
            </a:br>
            <a:r>
              <a:rPr lang="fr" sz="2400" b="1" dirty="0">
                <a:solidFill>
                  <a:schemeClr val="bg1"/>
                </a:solidFill>
              </a:rPr>
              <a:t>Spécialiste en soutien psychosocial</a:t>
            </a:r>
            <a:br>
              <a:rPr lang="en-US" sz="2400" b="1" dirty="0">
                <a:solidFill>
                  <a:schemeClr val="bg1"/>
                </a:solidFill>
              </a:rPr>
            </a:br>
            <a:br>
              <a:rPr lang="en-US" sz="2400" b="1" dirty="0">
                <a:solidFill>
                  <a:schemeClr val="bg1"/>
                </a:solidFill>
              </a:rPr>
            </a:br>
            <a:endParaRPr lang="en-US" sz="2400" b="1" dirty="0">
              <a:solidFill>
                <a:schemeClr val="bg1"/>
              </a:solidFill>
            </a:endParaRPr>
          </a:p>
        </p:txBody>
      </p:sp>
      <p:sp>
        <p:nvSpPr>
          <p:cNvPr id="3" name="Content Placeholder 2"/>
          <p:cNvSpPr>
            <a:spLocks noGrp="1"/>
          </p:cNvSpPr>
          <p:nvPr>
            <p:ph idx="4294967295"/>
            <p:custDataLst>
              <p:tags r:id="rId2"/>
            </p:custDataLst>
          </p:nvPr>
        </p:nvSpPr>
        <p:spPr>
          <a:xfrm>
            <a:off x="261937" y="1643063"/>
            <a:ext cx="8348663" cy="3269456"/>
          </a:xfrm>
          <a:prstGeom prst="rect">
            <a:avLst/>
          </a:prstGeom>
        </p:spPr>
        <p:txBody>
          <a:bodyPr vert="horz" lIns="13500" tIns="0" rIns="13500" bIns="0" rtlCol="0" anchor="t">
            <a:noAutofit/>
          </a:bodyPr>
          <a:lstStyle/>
          <a:p>
            <a:pPr marL="0" indent="0">
              <a:spcBef>
                <a:spcPts val="450"/>
              </a:spcBef>
              <a:buNone/>
            </a:pPr>
            <a:r>
              <a:rPr lang="fr" sz="1650" b="1" dirty="0">
                <a:solidFill>
                  <a:srgbClr val="A2010C"/>
                </a:solidFill>
                <a:cs typeface="Times New Roman"/>
              </a:rPr>
              <a:t>La mission du spécialiste en soutien psychosocial vient compléter les missions assurées par les spécialistes de la communication et de la mobilisation sociale. Si nécessaire, le spécialiste en soutien psychosocial apporte un appui pendant les visites de l’EIR aux familles et aux communautés. Les principales tâches accomplies par le spécialiste en soutien psychosocial sont les suivantes :</a:t>
            </a:r>
          </a:p>
          <a:p>
            <a:pPr marL="0" indent="0">
              <a:spcBef>
                <a:spcPts val="450"/>
              </a:spcBef>
              <a:buNone/>
            </a:pPr>
            <a:endParaRPr lang="en-US" altLang="en-US" sz="375" dirty="0">
              <a:cs typeface="Times New Roman"/>
            </a:endParaRPr>
          </a:p>
          <a:p>
            <a:pPr marL="257175" lvl="1" indent="-257175">
              <a:buClr>
                <a:srgbClr val="65A000"/>
              </a:buClr>
              <a:buSzPts val="3200"/>
              <a:buFont typeface="Arial" panose="020B0604020202020204" pitchFamily="34" charset="0"/>
              <a:buChar char="•"/>
            </a:pPr>
            <a:r>
              <a:rPr lang="fr" sz="1650" dirty="0">
                <a:cs typeface="Arial"/>
              </a:rPr>
              <a:t>Veiller à ce que les personnes soient traitées avec dignité et bienveillance.</a:t>
            </a:r>
          </a:p>
          <a:p>
            <a:pPr marL="257175" lvl="1" indent="-257175">
              <a:buClr>
                <a:srgbClr val="65A000"/>
              </a:buClr>
              <a:buSzPts val="3200"/>
              <a:buFont typeface="Arial" panose="020B0604020202020204" pitchFamily="34" charset="0"/>
              <a:buChar char="•"/>
            </a:pPr>
            <a:r>
              <a:rPr lang="fr" sz="1650" dirty="0">
                <a:cs typeface="Arial"/>
              </a:rPr>
              <a:t>Collecter des informations sur l’état psychologique de la personne/famille.</a:t>
            </a:r>
          </a:p>
          <a:p>
            <a:pPr marL="257175" lvl="1" indent="-257175">
              <a:buClr>
                <a:srgbClr val="65A000"/>
              </a:buClr>
              <a:buSzPts val="3200"/>
              <a:buFont typeface="Arial" panose="020B0604020202020204" pitchFamily="34" charset="0"/>
              <a:buChar char="•"/>
            </a:pPr>
            <a:r>
              <a:rPr lang="fr" sz="1650" dirty="0">
                <a:cs typeface="Arial"/>
              </a:rPr>
              <a:t>S’assurer que les personnes en situation de détresse psychologique sont orientées vers des services spécialisés.</a:t>
            </a:r>
          </a:p>
          <a:p>
            <a:pPr marL="257175" lvl="1" indent="-257175">
              <a:buClr>
                <a:srgbClr val="65A000"/>
              </a:buClr>
              <a:buSzPts val="3200"/>
              <a:buFont typeface="Arial" panose="020B0604020202020204" pitchFamily="34" charset="0"/>
              <a:buChar char="•"/>
            </a:pPr>
            <a:r>
              <a:rPr lang="fr" sz="1650" dirty="0">
                <a:cs typeface="Arial"/>
              </a:rPr>
              <a:t>Aider les membres de l’équipe à comprendre les personnes et les familles qui désapprouvent ou rejettent les interventions de l’EIR, et à instaurer un dialogue avec ces dernières.</a:t>
            </a:r>
          </a:p>
          <a:p>
            <a:pPr marL="257175" lvl="1" indent="-257175">
              <a:buClr>
                <a:srgbClr val="65A000"/>
              </a:buClr>
              <a:buSzPts val="3200"/>
              <a:buFont typeface="Arial" panose="020B0604020202020204" pitchFamily="34" charset="0"/>
              <a:buChar char="•"/>
            </a:pPr>
            <a:r>
              <a:rPr lang="fr" sz="1650" dirty="0">
                <a:cs typeface="Arial"/>
              </a:rPr>
              <a:t>Surveiller l’état psychologique des membres de l’EIR. </a:t>
            </a:r>
            <a:endParaRPr lang="en-US" altLang="en-US" sz="1650" dirty="0">
              <a:cs typeface="Arial"/>
            </a:endParaRPr>
          </a:p>
        </p:txBody>
      </p:sp>
      <p:sp>
        <p:nvSpPr>
          <p:cNvPr id="5" name="TextBox 4">
            <a:extLst>
              <a:ext uri="{FF2B5EF4-FFF2-40B4-BE49-F238E27FC236}">
                <a16:creationId xmlns:a16="http://schemas.microsoft.com/office/drawing/2014/main" id="{2C7D8C76-8682-4B3B-A1B2-400443E1EC4F}"/>
              </a:ext>
            </a:extLst>
          </p:cNvPr>
          <p:cNvSpPr txBox="1"/>
          <p:nvPr/>
        </p:nvSpPr>
        <p:spPr>
          <a:xfrm>
            <a:off x="0" y="39329"/>
            <a:ext cx="7699413" cy="5592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000" b="1" i="0" u="none" strike="noStrike" cap="none" spc="0" normalizeH="0" baseline="0" dirty="0">
                <a:ln>
                  <a:noFill/>
                </a:ln>
                <a:solidFill>
                  <a:schemeClr val="bg1"/>
                </a:solidFill>
                <a:effectLst/>
                <a:uFillTx/>
                <a:latin typeface="+mn-lt"/>
                <a:ea typeface="Calibri"/>
                <a:cs typeface="Calibri"/>
                <a:sym typeface="Calibri"/>
              </a:rPr>
              <a:t>Le spécialiste en soutien psychosocial</a:t>
            </a:r>
            <a:endParaRPr kumimoji="0" lang="en-US" sz="30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1119585549"/>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9A05A-B988-4BAF-B1CB-6777BA3B21C9}"/>
              </a:ext>
            </a:extLst>
          </p:cNvPr>
          <p:cNvSpPr>
            <a:spLocks noGrp="1"/>
          </p:cNvSpPr>
          <p:nvPr>
            <p:ph type="title" idx="4294967295"/>
            <p:custDataLst>
              <p:tags r:id="rId1"/>
            </p:custDataLst>
          </p:nvPr>
        </p:nvSpPr>
        <p:spPr>
          <a:xfrm>
            <a:off x="66675" y="931069"/>
            <a:ext cx="8229600" cy="857250"/>
          </a:xfrm>
          <a:prstGeom prst="rect">
            <a:avLst/>
          </a:prstGeom>
        </p:spPr>
        <p:txBody>
          <a:bodyPr rtlCol="0"/>
          <a:lstStyle/>
          <a:p>
            <a:pPr algn="l"/>
            <a:r>
              <a:rPr lang="fr" sz="2400" b="1" dirty="0">
                <a:solidFill>
                  <a:schemeClr val="bg1"/>
                </a:solidFill>
              </a:rPr>
              <a:t>Logisticien</a:t>
            </a:r>
            <a:endParaRPr lang="en-US" altLang="en-US" sz="2400" b="1" dirty="0">
              <a:solidFill>
                <a:schemeClr val="bg1"/>
              </a:solidFill>
            </a:endParaRPr>
          </a:p>
        </p:txBody>
      </p:sp>
      <p:sp>
        <p:nvSpPr>
          <p:cNvPr id="25603" name="Content Placeholder 2"/>
          <p:cNvSpPr>
            <a:spLocks noGrp="1"/>
          </p:cNvSpPr>
          <p:nvPr>
            <p:ph idx="4294967295"/>
            <p:custDataLst>
              <p:tags r:id="rId2"/>
            </p:custDataLst>
          </p:nvPr>
        </p:nvSpPr>
        <p:spPr>
          <a:xfrm>
            <a:off x="332780" y="1709143"/>
            <a:ext cx="8479036" cy="3269456"/>
          </a:xfrm>
          <a:prstGeom prst="rect">
            <a:avLst/>
          </a:prstGeom>
        </p:spPr>
        <p:txBody>
          <a:bodyPr vert="horz" lIns="13500" tIns="0" rIns="13500" bIns="0" rtlCol="0" anchor="t">
            <a:noAutofit/>
          </a:bodyPr>
          <a:lstStyle/>
          <a:p>
            <a:pPr marL="0" indent="0">
              <a:spcBef>
                <a:spcPts val="450"/>
              </a:spcBef>
              <a:buSzPct val="100000"/>
              <a:buNone/>
            </a:pPr>
            <a:r>
              <a:rPr lang="fr" sz="1650" b="1" dirty="0">
                <a:solidFill>
                  <a:srgbClr val="A2010C"/>
                </a:solidFill>
              </a:rPr>
              <a:t>Le logisticien peut être amené à accomplir les tâches suivantes :</a:t>
            </a:r>
          </a:p>
          <a:p>
            <a:pPr>
              <a:buClr>
                <a:srgbClr val="65A000"/>
              </a:buClr>
              <a:buFont typeface="Arial" panose="020B0604020202020204" pitchFamily="34" charset="0"/>
              <a:buChar char="•"/>
            </a:pPr>
            <a:r>
              <a:rPr lang="fr" sz="1650" dirty="0">
                <a:cs typeface="Arial"/>
              </a:rPr>
              <a:t>Assurer le transport des équipes, du matériel et des échantillons.</a:t>
            </a:r>
            <a:endParaRPr lang="en-US" sz="1650" dirty="0">
              <a:cs typeface="Arial"/>
            </a:endParaRPr>
          </a:p>
          <a:p>
            <a:pPr>
              <a:buClr>
                <a:srgbClr val="65A000"/>
              </a:buClr>
              <a:buFont typeface="Arial" panose="020B0604020202020204" pitchFamily="34" charset="0"/>
              <a:buChar char="•"/>
            </a:pPr>
            <a:r>
              <a:rPr lang="fr" sz="1650" dirty="0">
                <a:cs typeface="Arial"/>
              </a:rPr>
              <a:t>Veiller à la disponibilité et à la bonne gestion des produits essentiels, tels que les médicaments, les vaccins et les équipements de protection individuelle utilisés pendant l’investigation ou l’intervention. </a:t>
            </a:r>
            <a:endParaRPr lang="en-US" altLang="en-US" sz="1650">
              <a:cs typeface="Arial"/>
            </a:endParaRPr>
          </a:p>
          <a:p>
            <a:pPr>
              <a:buClr>
                <a:srgbClr val="65A000"/>
              </a:buClr>
              <a:buFont typeface="Arial" panose="020B0604020202020204" pitchFamily="34" charset="0"/>
              <a:buChar char="•"/>
            </a:pPr>
            <a:r>
              <a:rPr lang="fr" sz="1650" dirty="0">
                <a:cs typeface="Arial"/>
              </a:rPr>
              <a:t>Cartographier l’emplacement des équipements et des fournitures nécessaires à l’intervention en indiquant les capacités de conservation et d’entreposage, et tenir à jour les stocks.</a:t>
            </a:r>
          </a:p>
          <a:p>
            <a:pPr>
              <a:buClr>
                <a:srgbClr val="65A000"/>
              </a:buClr>
              <a:buFont typeface="Arial" panose="020B0604020202020204" pitchFamily="34" charset="0"/>
              <a:buChar char="•"/>
            </a:pPr>
            <a:r>
              <a:rPr lang="fr" sz="1650" dirty="0">
                <a:cs typeface="Arial"/>
              </a:rPr>
              <a:t>Recenser les fournisseurs d’articles essentiels standard à l’échelle locale et internationale.</a:t>
            </a:r>
          </a:p>
          <a:p>
            <a:pPr>
              <a:buClr>
                <a:srgbClr val="65A000"/>
              </a:buClr>
              <a:buFont typeface="Arial" panose="020B0604020202020204" pitchFamily="34" charset="0"/>
              <a:buChar char="•"/>
            </a:pPr>
            <a:r>
              <a:rPr lang="fr" sz="1650" dirty="0">
                <a:cs typeface="Arial"/>
              </a:rPr>
              <a:t>Fournir un appui logistique au transport des échantillons vers les laboratoires.</a:t>
            </a:r>
            <a:endParaRPr lang="en-US" altLang="en-US" sz="1650">
              <a:cs typeface="Arial"/>
            </a:endParaRPr>
          </a:p>
          <a:p>
            <a:pPr>
              <a:buClr>
                <a:srgbClr val="65A000"/>
              </a:buClr>
              <a:buFont typeface="Arial" panose="020B0604020202020204" pitchFamily="34" charset="0"/>
              <a:buChar char="•"/>
            </a:pPr>
            <a:r>
              <a:rPr lang="fr" sz="1650" dirty="0">
                <a:cs typeface="Arial"/>
              </a:rPr>
              <a:t>Installer le matériel de communication.</a:t>
            </a:r>
          </a:p>
          <a:p>
            <a:pPr>
              <a:buClr>
                <a:srgbClr val="65A000"/>
              </a:buClr>
              <a:buFont typeface="Arial" panose="020B0604020202020204" pitchFamily="34" charset="0"/>
              <a:buChar char="•"/>
            </a:pPr>
            <a:r>
              <a:rPr lang="fr" sz="1650" dirty="0">
                <a:cs typeface="Arial"/>
              </a:rPr>
              <a:t>Coordonner la sécurité de l’équipe.</a:t>
            </a:r>
          </a:p>
          <a:p>
            <a:pPr>
              <a:buClr>
                <a:srgbClr val="65A000"/>
              </a:buClr>
              <a:buFont typeface="Arial" panose="020B0604020202020204" pitchFamily="34" charset="0"/>
              <a:buChar char="•"/>
            </a:pPr>
            <a:r>
              <a:rPr lang="fr" sz="1650" dirty="0">
                <a:cs typeface="Arial"/>
              </a:rPr>
              <a:t>Veiller au respect des procédures administratives pendant les opérations de terrain et assurer la gestion financière.</a:t>
            </a:r>
          </a:p>
        </p:txBody>
      </p:sp>
      <p:sp>
        <p:nvSpPr>
          <p:cNvPr id="4" name="TextBox 3">
            <a:extLst>
              <a:ext uri="{FF2B5EF4-FFF2-40B4-BE49-F238E27FC236}">
                <a16:creationId xmlns:a16="http://schemas.microsoft.com/office/drawing/2014/main" id="{70141389-290E-49F5-85AB-F1A1107776DA}"/>
              </a:ext>
            </a:extLst>
          </p:cNvPr>
          <p:cNvSpPr txBox="1"/>
          <p:nvPr/>
        </p:nvSpPr>
        <p:spPr>
          <a:xfrm>
            <a:off x="0" y="39329"/>
            <a:ext cx="7699413" cy="5592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000" b="1" i="0" u="none" strike="noStrike" cap="none" spc="0" normalizeH="0" baseline="0" dirty="0">
                <a:ln>
                  <a:noFill/>
                </a:ln>
                <a:solidFill>
                  <a:schemeClr val="bg1"/>
                </a:solidFill>
                <a:effectLst/>
                <a:uFillTx/>
                <a:latin typeface="+mn-lt"/>
                <a:ea typeface="Calibri"/>
                <a:cs typeface="Calibri"/>
                <a:sym typeface="Calibri"/>
              </a:rPr>
              <a:t>Le logisticien</a:t>
            </a:r>
            <a:endParaRPr kumimoji="0" lang="en-US" sz="30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207700944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9A05A-B988-4BAF-B1CB-6777BA3B21C9}"/>
              </a:ext>
            </a:extLst>
          </p:cNvPr>
          <p:cNvSpPr>
            <a:spLocks noGrp="1"/>
          </p:cNvSpPr>
          <p:nvPr>
            <p:ph type="title" idx="4294967295"/>
            <p:custDataLst>
              <p:tags r:id="rId1"/>
            </p:custDataLst>
          </p:nvPr>
        </p:nvSpPr>
        <p:spPr>
          <a:xfrm>
            <a:off x="76200" y="857250"/>
            <a:ext cx="6343650" cy="557213"/>
          </a:xfrm>
          <a:prstGeom prst="rect">
            <a:avLst/>
          </a:prstGeom>
        </p:spPr>
        <p:txBody>
          <a:bodyPr rtlCol="0"/>
          <a:lstStyle/>
          <a:p>
            <a:pPr algn="l"/>
            <a:r>
              <a:rPr lang="fr" sz="2400" b="1" dirty="0">
                <a:solidFill>
                  <a:schemeClr val="bg1"/>
                </a:solidFill>
              </a:rPr>
              <a:t>Spécialiste des matières dangereuses</a:t>
            </a:r>
            <a:br>
              <a:rPr lang="en-US" sz="2400" b="1" dirty="0">
                <a:solidFill>
                  <a:schemeClr val="bg1"/>
                </a:solidFill>
              </a:rPr>
            </a:br>
            <a:br>
              <a:rPr lang="en-US" altLang="en-US" sz="2400" b="1" dirty="0">
                <a:solidFill>
                  <a:schemeClr val="bg1"/>
                </a:solidFill>
              </a:rPr>
            </a:br>
            <a:endParaRPr lang="en-US" altLang="en-US" sz="2400" b="1" dirty="0">
              <a:solidFill>
                <a:schemeClr val="bg1"/>
              </a:solidFill>
            </a:endParaRPr>
          </a:p>
        </p:txBody>
      </p:sp>
      <p:sp>
        <p:nvSpPr>
          <p:cNvPr id="25603" name="Content Placeholder 2"/>
          <p:cNvSpPr>
            <a:spLocks noGrp="1"/>
          </p:cNvSpPr>
          <p:nvPr>
            <p:ph idx="4294967295"/>
            <p:custDataLst>
              <p:tags r:id="rId2"/>
            </p:custDataLst>
          </p:nvPr>
        </p:nvSpPr>
        <p:spPr>
          <a:xfrm>
            <a:off x="409575" y="1787129"/>
            <a:ext cx="7515225" cy="3269456"/>
          </a:xfrm>
          <a:prstGeom prst="rect">
            <a:avLst/>
          </a:prstGeom>
        </p:spPr>
        <p:txBody>
          <a:bodyPr vert="horz" lIns="13500" tIns="0" rIns="13500" bIns="0" rtlCol="0" anchor="t">
            <a:noAutofit/>
          </a:bodyPr>
          <a:lstStyle/>
          <a:p>
            <a:pPr>
              <a:spcBef>
                <a:spcPts val="450"/>
              </a:spcBef>
              <a:buSzPct val="100000"/>
            </a:pPr>
            <a:endParaRPr lang="en-US" sz="1650" b="1" dirty="0">
              <a:solidFill>
                <a:srgbClr val="A2010C"/>
              </a:solidFill>
              <a:cs typeface="Times New Roman"/>
            </a:endParaRPr>
          </a:p>
          <a:p>
            <a:pPr marL="0" indent="0">
              <a:spcBef>
                <a:spcPts val="450"/>
              </a:spcBef>
              <a:buSzPct val="100000"/>
              <a:buNone/>
            </a:pPr>
            <a:r>
              <a:rPr lang="fr" sz="1650" b="1" dirty="0">
                <a:solidFill>
                  <a:srgbClr val="A2010C"/>
                </a:solidFill>
              </a:rPr>
              <a:t>Le spécialiste des matières dangereuses peut être amené à accomplir les tâches suivantes :</a:t>
            </a:r>
          </a:p>
          <a:p>
            <a:pPr marL="0" indent="0">
              <a:spcBef>
                <a:spcPts val="450"/>
              </a:spcBef>
              <a:buSzPct val="100000"/>
              <a:buNone/>
            </a:pPr>
            <a:endParaRPr lang="en-US" altLang="en-US" sz="1650" dirty="0"/>
          </a:p>
          <a:p>
            <a:pPr>
              <a:buClr>
                <a:srgbClr val="65A000"/>
              </a:buClr>
              <a:buFont typeface="Arial" panose="020B0604020202020204" pitchFamily="34" charset="0"/>
              <a:buChar char="•"/>
            </a:pPr>
            <a:r>
              <a:rPr sz="1650" err="1">
                <a:cs typeface="Arial"/>
              </a:rPr>
              <a:t>Apporter</a:t>
            </a:r>
            <a:r>
              <a:rPr sz="1650" dirty="0">
                <a:cs typeface="Arial"/>
              </a:rPr>
              <a:t> </a:t>
            </a:r>
            <a:r>
              <a:rPr sz="1650" err="1">
                <a:cs typeface="Arial"/>
              </a:rPr>
              <a:t>une</a:t>
            </a:r>
            <a:r>
              <a:rPr sz="1650" dirty="0">
                <a:cs typeface="Arial"/>
              </a:rPr>
              <a:t> </a:t>
            </a:r>
            <a:r>
              <a:rPr lang="fr" sz="1650" dirty="0">
                <a:cs typeface="Arial"/>
              </a:rPr>
              <a:t>expertise</a:t>
            </a:r>
            <a:r>
              <a:rPr sz="1650" dirty="0">
                <a:cs typeface="Arial"/>
              </a:rPr>
              <a:t> </a:t>
            </a:r>
            <a:r>
              <a:rPr sz="1650" err="1">
                <a:cs typeface="Arial"/>
              </a:rPr>
              <a:t>en</a:t>
            </a:r>
            <a:r>
              <a:rPr sz="1650" dirty="0">
                <a:cs typeface="Arial"/>
              </a:rPr>
              <a:t> </a:t>
            </a:r>
            <a:r>
              <a:rPr sz="1650" err="1">
                <a:cs typeface="Arial"/>
              </a:rPr>
              <a:t>cas</a:t>
            </a:r>
            <a:r>
              <a:rPr sz="1650" dirty="0">
                <a:cs typeface="Arial"/>
              </a:rPr>
              <a:t> </a:t>
            </a:r>
            <a:r>
              <a:rPr sz="1650" err="1">
                <a:cs typeface="Arial"/>
              </a:rPr>
              <a:t>d’urgence</a:t>
            </a:r>
            <a:r>
              <a:rPr sz="1650" dirty="0">
                <a:cs typeface="Arial"/>
              </a:rPr>
              <a:t> </a:t>
            </a:r>
            <a:r>
              <a:rPr sz="1650" err="1">
                <a:cs typeface="Arial"/>
              </a:rPr>
              <a:t>chimique</a:t>
            </a:r>
            <a:r>
              <a:rPr sz="1650" dirty="0">
                <a:cs typeface="Arial"/>
              </a:rPr>
              <a:t>, </a:t>
            </a:r>
            <a:r>
              <a:rPr sz="1650" err="1">
                <a:cs typeface="Arial"/>
              </a:rPr>
              <a:t>radionucléaire</a:t>
            </a:r>
            <a:r>
              <a:rPr lang="fr" sz="1650" dirty="0">
                <a:cs typeface="Arial"/>
              </a:rPr>
              <a:t> ou liée à des substances dangereuses.</a:t>
            </a:r>
          </a:p>
          <a:p>
            <a:pPr>
              <a:buClr>
                <a:srgbClr val="65A000"/>
              </a:buClr>
              <a:buFont typeface="Arial" panose="020B0604020202020204" pitchFamily="34" charset="0"/>
              <a:buChar char="•"/>
            </a:pPr>
            <a:r>
              <a:rPr lang="fr" sz="1650" dirty="0">
                <a:cs typeface="Arial"/>
              </a:rPr>
              <a:t>Fournir des projections immédiates sur les effets des substances dangereuses dans la zone environnante, et sur les moyens de protection à adopter par la population (évacuation, décontamination, quarantaine, etc.).</a:t>
            </a:r>
          </a:p>
          <a:p>
            <a:pPr>
              <a:buClr>
                <a:srgbClr val="65A000"/>
              </a:buClr>
              <a:buFont typeface="Arial" panose="020B0604020202020204" pitchFamily="34" charset="0"/>
              <a:buChar char="•"/>
            </a:pPr>
            <a:r>
              <a:rPr lang="fr" sz="1650" dirty="0">
                <a:cs typeface="Arial"/>
              </a:rPr>
              <a:t>Veiller à ce que les matières dangereuses soient éliminées tout en protégeant la communauté et la zone environnante.</a:t>
            </a:r>
          </a:p>
          <a:p>
            <a:pPr>
              <a:spcBef>
                <a:spcPts val="450"/>
              </a:spcBef>
            </a:pPr>
            <a:endParaRPr lang="en-US" sz="1500" dirty="0">
              <a:highlight>
                <a:srgbClr val="FFFF00"/>
              </a:highlight>
              <a:cs typeface="Arial"/>
            </a:endParaRPr>
          </a:p>
          <a:p>
            <a:pPr>
              <a:spcBef>
                <a:spcPts val="450"/>
              </a:spcBef>
              <a:buClr>
                <a:srgbClr val="000000"/>
              </a:buClr>
              <a:buSzPct val="100000"/>
            </a:pPr>
            <a:endParaRPr lang="en-US" sz="1500" dirty="0">
              <a:cs typeface="Times New Roman"/>
            </a:endParaRPr>
          </a:p>
          <a:p>
            <a:pPr marL="214313" indent="-214313">
              <a:spcBef>
                <a:spcPts val="450"/>
              </a:spcBef>
              <a:buClr>
                <a:prstClr val="black"/>
              </a:buClr>
              <a:buSzPct val="100000"/>
              <a:buFont typeface="Wingdings" panose="05000000000000000000" pitchFamily="2" charset="2"/>
              <a:buChar char="q"/>
            </a:pPr>
            <a:endParaRPr lang="en-US" sz="1500" dirty="0">
              <a:cs typeface="Times New Roman"/>
            </a:endParaRPr>
          </a:p>
          <a:p>
            <a:pPr>
              <a:spcBef>
                <a:spcPts val="450"/>
              </a:spcBef>
              <a:buClr>
                <a:srgbClr val="000000"/>
              </a:buClr>
              <a:buSzPct val="100000"/>
            </a:pPr>
            <a:endParaRPr lang="en-US" altLang="en-US" sz="1500" dirty="0">
              <a:cs typeface="Times New Roman"/>
            </a:endParaRPr>
          </a:p>
        </p:txBody>
      </p:sp>
      <p:sp>
        <p:nvSpPr>
          <p:cNvPr id="4" name="TextBox 3">
            <a:extLst>
              <a:ext uri="{FF2B5EF4-FFF2-40B4-BE49-F238E27FC236}">
                <a16:creationId xmlns:a16="http://schemas.microsoft.com/office/drawing/2014/main" id="{19AA4F1B-67CC-4579-8050-8D139CFBFC0E}"/>
              </a:ext>
            </a:extLst>
          </p:cNvPr>
          <p:cNvSpPr txBox="1"/>
          <p:nvPr/>
        </p:nvSpPr>
        <p:spPr>
          <a:xfrm>
            <a:off x="0" y="39329"/>
            <a:ext cx="7699413"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2800" b="1" i="0" u="none" strike="noStrike" cap="none" spc="0" normalizeH="0" baseline="0" dirty="0">
                <a:ln>
                  <a:noFill/>
                </a:ln>
                <a:solidFill>
                  <a:schemeClr val="bg1"/>
                </a:solidFill>
                <a:effectLst/>
                <a:uFillTx/>
                <a:latin typeface="+mn-lt"/>
                <a:ea typeface="Calibri"/>
                <a:cs typeface="Calibri"/>
                <a:sym typeface="Calibri"/>
              </a:rPr>
              <a:t>Le spécialiste en matières </a:t>
            </a:r>
            <a:r>
              <a:rPr kumimoji="0" lang="fr-FR" sz="2800" b="1" i="0" u="none" strike="noStrike" cap="none" spc="0" normalizeH="0" baseline="0" dirty="0" err="1">
                <a:ln>
                  <a:noFill/>
                </a:ln>
                <a:solidFill>
                  <a:schemeClr val="bg1"/>
                </a:solidFill>
                <a:effectLst/>
                <a:uFillTx/>
                <a:latin typeface="+mn-lt"/>
                <a:ea typeface="Calibri"/>
                <a:cs typeface="Calibri"/>
                <a:sym typeface="Calibri"/>
              </a:rPr>
              <a:t>dangeureuses</a:t>
            </a:r>
            <a:endParaRPr kumimoji="0" lang="en-US" sz="28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404170632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Google Shape;308;p8"/>
          <p:cNvSpPr txBox="1">
            <a:spLocks noGrp="1"/>
          </p:cNvSpPr>
          <p:nvPr>
            <p:ph type="body" idx="1"/>
          </p:nvPr>
        </p:nvSpPr>
        <p:spPr>
          <a:xfrm>
            <a:off x="3546874" y="1974354"/>
            <a:ext cx="4176044" cy="3120034"/>
          </a:xfrm>
          <a:prstGeom prst="rect">
            <a:avLst/>
          </a:prstGeom>
        </p:spPr>
        <p:txBody>
          <a:bodyPr lIns="0" tIns="0" rIns="0" bIns="0" anchor="ctr">
            <a:normAutofit fontScale="92500" lnSpcReduction="10000"/>
          </a:bodyPr>
          <a:lstStyle/>
          <a:p>
            <a:pPr marL="0" indent="0" algn="just">
              <a:buNone/>
              <a:defRPr>
                <a:solidFill>
                  <a:srgbClr val="FF0000"/>
                </a:solidFill>
              </a:defRPr>
            </a:pPr>
            <a:r>
              <a:rPr lang="fr" dirty="0">
                <a:solidFill>
                  <a:srgbClr val="C00000"/>
                </a:solidFill>
                <a:latin typeface="Calibri"/>
                <a:cs typeface="Calibri"/>
              </a:rPr>
              <a:t>Veillez à prendre connaissance du contenu de cette présentation afin de décider si vous devez ou non l’utiliser dans son intégralité, selon votre contexte, les besoins d’apprentissage ciblés dans ce domaine spécifique, et le temps alloué à la présentation. </a:t>
            </a:r>
          </a:p>
          <a:p>
            <a:pPr marL="0" indent="0" algn="ctr">
              <a:lnSpc>
                <a:spcPct val="100000"/>
              </a:lnSpc>
              <a:spcBef>
                <a:spcPct val="20000"/>
              </a:spcBef>
              <a:spcAft>
                <a:spcPct val="0"/>
              </a:spcAft>
              <a:buNone/>
              <a:defRPr>
                <a:solidFill>
                  <a:srgbClr val="FF0000"/>
                </a:solidFill>
              </a:defRPr>
            </a:pPr>
            <a:endParaRPr lang="en-US" dirty="0">
              <a:solidFill>
                <a:srgbClr val="FF0000"/>
              </a:solidFill>
              <a:latin typeface="Arial"/>
              <a:cs typeface="Arial"/>
            </a:endParaRPr>
          </a:p>
          <a:p>
            <a:pPr marL="0" indent="0" algn="just">
              <a:buNone/>
              <a:defRPr>
                <a:solidFill>
                  <a:srgbClr val="FF0000"/>
                </a:solidFill>
              </a:defRPr>
            </a:pPr>
            <a:r>
              <a:rPr lang="fr" dirty="0">
                <a:solidFill>
                  <a:srgbClr val="C00000"/>
                </a:solidFill>
                <a:latin typeface="Calibri"/>
                <a:cs typeface="Calibri"/>
              </a:rPr>
              <a:t>Cette présentation peut inclure des diapositives supplémentaires contenant des remarques à l’intention des facilitateurs : vous pourrez compléter et/ou personnaliser le contenu de ces diapositives en utilisant des informations adaptées à votre pays.</a:t>
            </a:r>
            <a:endParaRPr lang="fr" dirty="0">
              <a:latin typeface="Calibri"/>
              <a:cs typeface="Calibri"/>
            </a:endParaRPr>
          </a:p>
        </p:txBody>
      </p:sp>
      <p:sp>
        <p:nvSpPr>
          <p:cNvPr id="313" name="TextBox 4"/>
          <p:cNvSpPr txBox="1"/>
          <p:nvPr/>
        </p:nvSpPr>
        <p:spPr>
          <a:xfrm>
            <a:off x="256083" y="1166441"/>
            <a:ext cx="2428172" cy="8079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25717" tIns="34290" rIns="25717" bIns="34290" anchor="t">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Notes </a:t>
            </a:r>
            <a:r>
              <a:rPr lang="fr-FR" sz="2400" b="1"/>
              <a:t>aux</a:t>
            </a:r>
            <a:r>
              <a:rPr sz="2400" b="1"/>
              <a:t> </a:t>
            </a:r>
            <a:r>
              <a:rPr lang="fr-FR" sz="2400" b="1"/>
              <a:t>facilitateurs </a:t>
            </a:r>
            <a:endParaRPr sz="2400" b="1"/>
          </a:p>
        </p:txBody>
      </p:sp>
      <p:sp>
        <p:nvSpPr>
          <p:cNvPr id="314" name="Rounded Rectangle 6"/>
          <p:cNvSpPr/>
          <p:nvPr/>
        </p:nvSpPr>
        <p:spPr>
          <a:xfrm flipV="1">
            <a:off x="358381" y="1977312"/>
            <a:ext cx="1111788" cy="62507"/>
          </a:xfrm>
          <a:prstGeom prst="roundRect">
            <a:avLst>
              <a:gd name="adj" fmla="val 50000"/>
            </a:avLst>
          </a:prstGeom>
          <a:solidFill>
            <a:srgbClr val="65A000"/>
          </a:solidFill>
          <a:ln w="12700">
            <a:miter lim="400000"/>
          </a:ln>
        </p:spPr>
        <p:txBody>
          <a:bodyPr lIns="25717" rIns="25717" anchor="ctr"/>
          <a:lstStyle/>
          <a:p>
            <a:pPr algn="ctr">
              <a:defRPr sz="700">
                <a:solidFill>
                  <a:srgbClr val="FFFFFF"/>
                </a:solidFill>
                <a:latin typeface="+mn-lt"/>
                <a:ea typeface="+mn-ea"/>
                <a:cs typeface="+mn-cs"/>
                <a:sym typeface="Source Sans Pro Regular"/>
              </a:defRPr>
            </a:pPr>
            <a:endParaRPr sz="394" dirty="0"/>
          </a:p>
        </p:txBody>
      </p:sp>
    </p:spTree>
    <p:extLst>
      <p:ext uri="{BB962C8B-B14F-4D97-AF65-F5344CB8AC3E}">
        <p14:creationId xmlns:p14="http://schemas.microsoft.com/office/powerpoint/2010/main" val="706687407"/>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9A05A-B988-4BAF-B1CB-6777BA3B21C9}"/>
              </a:ext>
            </a:extLst>
          </p:cNvPr>
          <p:cNvSpPr>
            <a:spLocks noGrp="1"/>
          </p:cNvSpPr>
          <p:nvPr>
            <p:ph type="title" idx="4294967295"/>
            <p:custDataLst>
              <p:tags r:id="rId1"/>
            </p:custDataLst>
          </p:nvPr>
        </p:nvSpPr>
        <p:spPr>
          <a:xfrm>
            <a:off x="0" y="857250"/>
            <a:ext cx="8229600" cy="857250"/>
          </a:xfrm>
          <a:prstGeom prst="rect">
            <a:avLst/>
          </a:prstGeom>
        </p:spPr>
        <p:txBody>
          <a:bodyPr rtlCol="0"/>
          <a:lstStyle/>
          <a:p>
            <a:pPr algn="l" rtl="0"/>
            <a:r>
              <a:rPr lang="fr" sz="2400" b="1" dirty="0">
                <a:solidFill>
                  <a:schemeClr val="bg1"/>
                </a:solidFill>
              </a:rPr>
              <a:t>Vétérinaire</a:t>
            </a:r>
            <a:br>
              <a:rPr lang="en-US" altLang="en-US" sz="2400" b="1" dirty="0">
                <a:solidFill>
                  <a:schemeClr val="bg1"/>
                </a:solidFill>
                <a:highlight>
                  <a:srgbClr val="FFFF00"/>
                </a:highlight>
              </a:rPr>
            </a:br>
            <a:br>
              <a:rPr lang="en-US" altLang="en-US" sz="2400" b="1" dirty="0">
                <a:solidFill>
                  <a:schemeClr val="bg1"/>
                </a:solidFill>
              </a:rPr>
            </a:br>
            <a:endParaRPr lang="en-US" altLang="en-US" sz="1500" b="1" dirty="0">
              <a:solidFill>
                <a:schemeClr val="bg1"/>
              </a:solidFill>
              <a:cs typeface="Arial"/>
            </a:endParaRPr>
          </a:p>
        </p:txBody>
      </p:sp>
      <p:sp>
        <p:nvSpPr>
          <p:cNvPr id="25603" name="Content Placeholder 2"/>
          <p:cNvSpPr>
            <a:spLocks noGrp="1"/>
          </p:cNvSpPr>
          <p:nvPr>
            <p:ph idx="4294967295"/>
            <p:custDataLst>
              <p:tags r:id="rId2"/>
            </p:custDataLst>
          </p:nvPr>
        </p:nvSpPr>
        <p:spPr>
          <a:xfrm>
            <a:off x="252412" y="1913335"/>
            <a:ext cx="7977188" cy="3558778"/>
          </a:xfrm>
          <a:prstGeom prst="rect">
            <a:avLst/>
          </a:prstGeom>
        </p:spPr>
        <p:txBody>
          <a:bodyPr vert="horz" lIns="13500" tIns="0" rIns="13500" bIns="0" rtlCol="0" anchor="t">
            <a:noAutofit/>
          </a:bodyPr>
          <a:lstStyle/>
          <a:p>
            <a:pPr marL="0" indent="0">
              <a:spcBef>
                <a:spcPts val="450"/>
              </a:spcBef>
              <a:buSzPct val="100000"/>
              <a:buNone/>
            </a:pPr>
            <a:r>
              <a:rPr lang="fr" sz="1650" b="1" dirty="0">
                <a:solidFill>
                  <a:srgbClr val="A2010C"/>
                </a:solidFill>
              </a:rPr>
              <a:t>Le vétérinaire peut être amené à accomplir les tâches suivantes :</a:t>
            </a:r>
            <a:br>
              <a:rPr lang="en-US" altLang="en-US" sz="1650" dirty="0"/>
            </a:br>
            <a:endParaRPr lang="en-US" altLang="en-US" sz="1650" dirty="0"/>
          </a:p>
          <a:p>
            <a:pPr>
              <a:buClr>
                <a:srgbClr val="65A000"/>
              </a:buClr>
              <a:buFont typeface="Arial" panose="020B0604020202020204" pitchFamily="34" charset="0"/>
              <a:buChar char="•"/>
            </a:pPr>
            <a:r>
              <a:rPr lang="fr" sz="1650" dirty="0">
                <a:cs typeface="Arial"/>
              </a:rPr>
              <a:t>Apporter une expertise sur la santé animale et les interactions homme-animal en cas d’épidémie de zoonose.</a:t>
            </a:r>
          </a:p>
          <a:p>
            <a:pPr>
              <a:buClr>
                <a:srgbClr val="65A000"/>
              </a:buClr>
              <a:buFont typeface="Arial" panose="020B0604020202020204" pitchFamily="34" charset="0"/>
              <a:buChar char="•"/>
            </a:pPr>
            <a:r>
              <a:rPr lang="fr" sz="1650" dirty="0">
                <a:cs typeface="Arial"/>
              </a:rPr>
              <a:t>Essayer d’identifier la source ponctuelle de l’infection qui permet la transmission de l’animal à l’être humain pendant une épidémie de zoonose.</a:t>
            </a:r>
          </a:p>
          <a:p>
            <a:pPr>
              <a:buClr>
                <a:srgbClr val="65A000"/>
              </a:buClr>
              <a:buFont typeface="Arial" panose="020B0604020202020204" pitchFamily="34" charset="0"/>
              <a:buChar char="•"/>
            </a:pPr>
            <a:r>
              <a:rPr lang="fr" sz="1650" dirty="0">
                <a:cs typeface="Arial"/>
              </a:rPr>
              <a:t>Estimer la population animale potentiellement touchée.</a:t>
            </a:r>
          </a:p>
          <a:p>
            <a:pPr>
              <a:buClr>
                <a:srgbClr val="65A000"/>
              </a:buClr>
              <a:buFont typeface="Arial" panose="020B0604020202020204" pitchFamily="34" charset="0"/>
              <a:buChar char="•"/>
            </a:pPr>
            <a:r>
              <a:rPr lang="fr" sz="1650" dirty="0">
                <a:cs typeface="Arial"/>
              </a:rPr>
              <a:t>Former les vétérinaires locaux aux procédures de lutte contre les infections animales.</a:t>
            </a:r>
          </a:p>
          <a:p>
            <a:pPr>
              <a:buClr>
                <a:srgbClr val="65A000"/>
              </a:buClr>
              <a:buFont typeface="Arial" panose="020B0604020202020204" pitchFamily="34" charset="0"/>
              <a:buChar char="•"/>
            </a:pPr>
            <a:endParaRPr lang="en-US" altLang="en-US" sz="1650" dirty="0">
              <a:cs typeface="Arial"/>
            </a:endParaRPr>
          </a:p>
        </p:txBody>
      </p:sp>
      <p:sp>
        <p:nvSpPr>
          <p:cNvPr id="4" name="TextBox 3">
            <a:extLst>
              <a:ext uri="{FF2B5EF4-FFF2-40B4-BE49-F238E27FC236}">
                <a16:creationId xmlns:a16="http://schemas.microsoft.com/office/drawing/2014/main" id="{C2CED02A-9219-45A5-8AE1-0F1659038F3E}"/>
              </a:ext>
            </a:extLst>
          </p:cNvPr>
          <p:cNvSpPr txBox="1"/>
          <p:nvPr/>
        </p:nvSpPr>
        <p:spPr>
          <a:xfrm>
            <a:off x="0" y="39329"/>
            <a:ext cx="7699413" cy="5592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000" b="1" i="0" u="none" strike="noStrike" cap="none" spc="0" normalizeH="0" baseline="0" dirty="0">
                <a:ln>
                  <a:noFill/>
                </a:ln>
                <a:solidFill>
                  <a:schemeClr val="bg1"/>
                </a:solidFill>
                <a:effectLst/>
                <a:uFillTx/>
                <a:latin typeface="+mn-lt"/>
                <a:ea typeface="Calibri"/>
                <a:cs typeface="Calibri"/>
                <a:sym typeface="Calibri"/>
              </a:rPr>
              <a:t>Le </a:t>
            </a:r>
            <a:r>
              <a:rPr lang="fr-FR" sz="3000" b="1" dirty="0" err="1">
                <a:solidFill>
                  <a:schemeClr val="bg1"/>
                </a:solidFill>
                <a:latin typeface="+mn-lt"/>
                <a:ea typeface="Calibri"/>
                <a:cs typeface="Calibri"/>
                <a:sym typeface="Calibri"/>
              </a:rPr>
              <a:t>v</a:t>
            </a:r>
            <a:r>
              <a:rPr kumimoji="0" lang="fr-FR" sz="3000" b="1" i="0" u="none" strike="noStrike" cap="none" spc="0" normalizeH="0" baseline="0" dirty="0" err="1">
                <a:ln>
                  <a:noFill/>
                </a:ln>
                <a:solidFill>
                  <a:schemeClr val="bg1"/>
                </a:solidFill>
                <a:effectLst/>
                <a:uFillTx/>
                <a:latin typeface="+mn-lt"/>
                <a:ea typeface="Calibri"/>
                <a:cs typeface="Calibri"/>
                <a:sym typeface="Calibri"/>
              </a:rPr>
              <a:t>éterinaire</a:t>
            </a:r>
            <a:endParaRPr kumimoji="0" lang="en-US" sz="30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3605799943"/>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Slide Number Placeholder 5"/>
          <p:cNvSpPr txBox="1">
            <a:spLocks noGrp="1"/>
          </p:cNvSpPr>
          <p:nvPr>
            <p:ph type="sldNum" sz="quarter" idx="2"/>
          </p:nvPr>
        </p:nvSpPr>
        <p:spPr>
          <a:xfrm>
            <a:off x="8610601" y="6330335"/>
            <a:ext cx="193321" cy="1731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defPPr rtl="0">
              <a:defRPr lang="fr-FR"/>
            </a:defPPr>
            <a:lvl1pPr algn="l" rtl="0" fontAlgn="base">
              <a:spcBef>
                <a:spcPct val="0"/>
              </a:spcBef>
              <a:spcAft>
                <a:spcPct val="0"/>
              </a:spcAft>
              <a:defRPr sz="525" kern="1200">
                <a:solidFill>
                  <a:srgbClr val="FFFFFF"/>
                </a:solidFill>
                <a:latin typeface="+mj-lt"/>
                <a:ea typeface="+mj-ea"/>
                <a:cs typeface="+mj-cs"/>
                <a:sym typeface="Source Sans Pro Regular"/>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fld id="{86CB4B4D-7CA3-9044-876B-883B54F8677D}" type="slidenum">
              <a:rPr lang="en-US" smtClean="0"/>
              <a:pPr/>
              <a:t>21</a:t>
            </a:fld>
            <a:endParaRPr/>
          </a:p>
        </p:txBody>
      </p:sp>
      <p:sp>
        <p:nvSpPr>
          <p:cNvPr id="336" name="Title 1"/>
          <p:cNvSpPr txBox="1">
            <a:spLocks noGrp="1"/>
          </p:cNvSpPr>
          <p:nvPr>
            <p:ph type="title"/>
          </p:nvPr>
        </p:nvSpPr>
        <p:spPr>
          <a:xfrm>
            <a:off x="238457" y="987421"/>
            <a:ext cx="2830390" cy="1449284"/>
          </a:xfrm>
          <a:prstGeom prst="rect">
            <a:avLst/>
          </a:prstGeom>
        </p:spPr>
        <p:txBody>
          <a:bodyPr lIns="34289" tIns="34290" rIns="34289" bIns="34290" anchor="ctr">
            <a:normAutofit/>
          </a:bodyPr>
          <a:lstStyle/>
          <a:p>
            <a:r>
              <a:rPr lang="fr" b="1" dirty="0"/>
              <a:t>Étape 2 – Composition </a:t>
            </a:r>
            <a:br>
              <a:rPr lang="fr" b="1" dirty="0"/>
            </a:br>
            <a:r>
              <a:rPr lang="fr" b="1" dirty="0"/>
              <a:t>d’une EIR</a:t>
            </a:r>
            <a:br>
              <a:rPr lang="fr" b="1" dirty="0"/>
            </a:br>
            <a:endParaRPr lang="fr" b="1" dirty="0"/>
          </a:p>
        </p:txBody>
      </p:sp>
      <p:sp>
        <p:nvSpPr>
          <p:cNvPr id="337" name="Content Placeholder 2"/>
          <p:cNvSpPr txBox="1">
            <a:spLocks noGrp="1"/>
          </p:cNvSpPr>
          <p:nvPr>
            <p:ph type="body" sz="half" idx="1"/>
          </p:nvPr>
        </p:nvSpPr>
        <p:spPr>
          <a:xfrm>
            <a:off x="3122091" y="1268760"/>
            <a:ext cx="5647136" cy="3246631"/>
          </a:xfrm>
          <a:prstGeom prst="rect">
            <a:avLst/>
          </a:prstGeom>
        </p:spPr>
        <p:txBody>
          <a:bodyPr lIns="91440" tIns="45720" rIns="91440" bIns="45720" anchor="t">
            <a:noAutofit/>
          </a:bodyPr>
          <a:lstStyle/>
          <a:p>
            <a:pPr marL="0" indent="0">
              <a:buNone/>
              <a:defRPr sz="2800"/>
            </a:pPr>
            <a:r>
              <a:rPr lang="fr-FR" sz="2800" dirty="0">
                <a:latin typeface="Calibri"/>
                <a:cs typeface="Calibri"/>
              </a:rPr>
              <a:t>Le 20 mars 2019, le gouvernement national a reçu notification d'un cas suspect de COVID-19 dans une petite ville distante de la capitale. Les responsables locaux ont mobilisé leur propre personnel mais ont identifié plusieurs besoins d'intervention et demandent l'assistance de l’EIR nationale. Les ressources sont très limitées et seuls </a:t>
            </a:r>
            <a:r>
              <a:rPr lang="fr-FR" sz="2800" dirty="0">
                <a:solidFill>
                  <a:srgbClr val="C00000"/>
                </a:solidFill>
                <a:latin typeface="Calibri"/>
                <a:cs typeface="Calibri"/>
              </a:rPr>
              <a:t>deux </a:t>
            </a:r>
            <a:r>
              <a:rPr lang="fr-FR" sz="2800" dirty="0">
                <a:latin typeface="Calibri"/>
                <a:cs typeface="Calibri"/>
              </a:rPr>
              <a:t>membres de l’EIR nationale peuvent se déployer sur le terrain.</a:t>
            </a:r>
            <a:endParaRPr lang="fr" sz="2800" dirty="0">
              <a:latin typeface="Calibri"/>
              <a:cs typeface="Calibri"/>
            </a:endParaRPr>
          </a:p>
        </p:txBody>
      </p:sp>
      <p:sp>
        <p:nvSpPr>
          <p:cNvPr id="338" name="TextBox 2"/>
          <p:cNvSpPr txBox="1"/>
          <p:nvPr/>
        </p:nvSpPr>
        <p:spPr>
          <a:xfrm>
            <a:off x="3122091" y="791213"/>
            <a:ext cx="4587902" cy="5001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34290" rIns="34289" bIns="3429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fr-FR" b="1" dirty="0"/>
              <a:t>Scénario</a:t>
            </a:r>
            <a:endParaRPr b="1" dirty="0"/>
          </a:p>
        </p:txBody>
      </p:sp>
      <p:sp>
        <p:nvSpPr>
          <p:cNvPr id="339" name="Rounded Rectangle 3"/>
          <p:cNvSpPr/>
          <p:nvPr/>
        </p:nvSpPr>
        <p:spPr>
          <a:xfrm flipV="1">
            <a:off x="291701" y="2279894"/>
            <a:ext cx="1482384"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Tree>
    <p:extLst>
      <p:ext uri="{BB962C8B-B14F-4D97-AF65-F5344CB8AC3E}">
        <p14:creationId xmlns:p14="http://schemas.microsoft.com/office/powerpoint/2010/main" val="1881320462"/>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lide Number Placeholder 5"/>
          <p:cNvSpPr txBox="1">
            <a:spLocks noGrp="1"/>
          </p:cNvSpPr>
          <p:nvPr>
            <p:ph type="sldNum" sz="quarter" idx="2"/>
          </p:nvPr>
        </p:nvSpPr>
        <p:spPr>
          <a:xfrm>
            <a:off x="8610601" y="6330335"/>
            <a:ext cx="159657" cy="17312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22</a:t>
            </a:fld>
            <a:endParaRPr/>
          </a:p>
        </p:txBody>
      </p:sp>
      <p:sp>
        <p:nvSpPr>
          <p:cNvPr id="342" name="Title 1"/>
          <p:cNvSpPr txBox="1">
            <a:spLocks noGrp="1"/>
          </p:cNvSpPr>
          <p:nvPr>
            <p:ph type="title"/>
          </p:nvPr>
        </p:nvSpPr>
        <p:spPr>
          <a:xfrm>
            <a:off x="302732" y="66412"/>
            <a:ext cx="3476630" cy="484585"/>
          </a:xfrm>
          <a:prstGeom prst="rect">
            <a:avLst/>
          </a:prstGeom>
        </p:spPr>
        <p:txBody>
          <a:bodyPr lIns="34289" tIns="34290" rIns="34289" bIns="34290" anchor="ctr">
            <a:normAutofit/>
          </a:bodyPr>
          <a:lstStyle/>
          <a:p>
            <a:r>
              <a:rPr lang="fr" b="1" dirty="0"/>
              <a:t>Tâche 2 – Scénario</a:t>
            </a:r>
            <a:endParaRPr lang="fr-FR" dirty="0"/>
          </a:p>
        </p:txBody>
      </p:sp>
      <p:sp>
        <p:nvSpPr>
          <p:cNvPr id="343" name="Content Placeholder 2"/>
          <p:cNvSpPr txBox="1">
            <a:spLocks noGrp="1"/>
          </p:cNvSpPr>
          <p:nvPr>
            <p:ph type="body" idx="1"/>
          </p:nvPr>
        </p:nvSpPr>
        <p:spPr>
          <a:xfrm>
            <a:off x="415429" y="1060980"/>
            <a:ext cx="8195578" cy="5032316"/>
          </a:xfrm>
          <a:prstGeom prst="rect">
            <a:avLst/>
          </a:prstGeom>
        </p:spPr>
        <p:txBody>
          <a:bodyPr lIns="91440" tIns="45720" rIns="91440" bIns="45720" anchor="t"/>
          <a:lstStyle/>
          <a:p>
            <a:pPr marL="0" indent="0" defTabSz="120837">
              <a:spcBef>
                <a:spcPts val="0"/>
              </a:spcBef>
              <a:buClrTx/>
              <a:buSzTx/>
              <a:buNone/>
              <a:defRPr sz="2376"/>
            </a:pPr>
            <a:r>
              <a:rPr lang="fr" sz="2400" b="1" dirty="0">
                <a:solidFill>
                  <a:srgbClr val="C00000"/>
                </a:solidFill>
                <a:latin typeface="Source Sans Pro Regular"/>
                <a:cs typeface="Calibri"/>
              </a:rPr>
              <a:t>Les besoins locaux d’intervention incluent :</a:t>
            </a:r>
            <a:endParaRPr lang="en-US" sz="2400" dirty="0">
              <a:solidFill>
                <a:srgbClr val="C00000"/>
              </a:solidFill>
              <a:latin typeface="Source Sans Pro Regular"/>
              <a:cs typeface="Calibri"/>
            </a:endParaRPr>
          </a:p>
          <a:p>
            <a:pPr marL="178435" indent="-178435" defTabSz="120837">
              <a:spcBef>
                <a:spcPts val="0"/>
              </a:spcBef>
              <a:buClr>
                <a:srgbClr val="65A000"/>
              </a:buClr>
              <a:defRPr sz="2376"/>
            </a:pPr>
            <a:r>
              <a:rPr lang="fr" sz="2400" dirty="0">
                <a:latin typeface="Source Sans Pro Regular"/>
                <a:cs typeface="Calibri"/>
              </a:rPr>
              <a:t>Appui supplémentaire à la surveillance et aux investigations épidémiologiques (analyse par temps, lieu et personne) ;</a:t>
            </a:r>
          </a:p>
          <a:p>
            <a:pPr marL="178435" indent="-178435" defTabSz="120837">
              <a:spcBef>
                <a:spcPts val="0"/>
              </a:spcBef>
              <a:buClr>
                <a:srgbClr val="65A000"/>
              </a:buClr>
              <a:defRPr sz="2376"/>
            </a:pPr>
            <a:r>
              <a:rPr lang="fr" sz="2400" dirty="0">
                <a:latin typeface="Source Sans Pro Regular"/>
                <a:cs typeface="Calibri"/>
              </a:rPr>
              <a:t>Aide à l’évaluation de la prévention et du contrôle de l'infection (PCI) dans les centres de traitement, et mise en place de mesures à cet effet ;</a:t>
            </a:r>
          </a:p>
          <a:p>
            <a:pPr marL="178435" indent="-178435" defTabSz="120837">
              <a:spcBef>
                <a:spcPts val="0"/>
              </a:spcBef>
              <a:buClr>
                <a:srgbClr val="65A000"/>
              </a:buClr>
              <a:defRPr sz="2376"/>
            </a:pPr>
            <a:r>
              <a:rPr lang="fr" sz="2400" dirty="0">
                <a:latin typeface="Source Sans Pro Regular"/>
                <a:cs typeface="Calibri"/>
              </a:rPr>
              <a:t>Formation et supervision du personnel local sur la gestion des données relatives à la surveillance et aux épidémies ;</a:t>
            </a:r>
          </a:p>
          <a:p>
            <a:pPr marL="178435" indent="-178435" defTabSz="120837">
              <a:spcBef>
                <a:spcPts val="0"/>
              </a:spcBef>
              <a:buClr>
                <a:srgbClr val="65A000"/>
              </a:buClr>
              <a:defRPr sz="2376"/>
            </a:pPr>
            <a:r>
              <a:rPr lang="fr" sz="2400" dirty="0">
                <a:latin typeface="Source Sans Pro Regular"/>
                <a:cs typeface="Calibri"/>
              </a:rPr>
              <a:t>Formation et assistance des collègues locaux à l’analyse de l’eau et à l’utilisation des pastilles de purification de l’eau (</a:t>
            </a:r>
            <a:r>
              <a:rPr lang="fr" sz="2400" dirty="0" err="1">
                <a:latin typeface="Source Sans Pro Regular"/>
                <a:cs typeface="Calibri"/>
              </a:rPr>
              <a:t>Aquatabs</a:t>
            </a:r>
            <a:r>
              <a:rPr lang="fr" sz="2400" dirty="0">
                <a:latin typeface="Source Sans Pro Regular"/>
                <a:cs typeface="Calibri"/>
              </a:rPr>
              <a:t>) ;</a:t>
            </a:r>
          </a:p>
          <a:p>
            <a:pPr marL="178435" indent="-178435" defTabSz="120837">
              <a:spcBef>
                <a:spcPts val="0"/>
              </a:spcBef>
              <a:buClr>
                <a:srgbClr val="65A000"/>
              </a:buClr>
              <a:defRPr sz="2376"/>
            </a:pPr>
            <a:r>
              <a:rPr lang="fr" sz="2400" dirty="0">
                <a:latin typeface="Source Sans Pro Regular"/>
                <a:cs typeface="Calibri"/>
              </a:rPr>
              <a:t>Garantie de la mise en œuvre et du respect des protocoles de laboratoire et des normes de PCI dans le laboratoire local, et réalisation d’une évaluation du contrôle de la qualité.</a:t>
            </a:r>
            <a:endParaRPr sz="2400" dirty="0">
              <a:latin typeface="Source Sans Pro Regular"/>
            </a:endParaRPr>
          </a:p>
        </p:txBody>
      </p:sp>
    </p:spTree>
    <p:extLst>
      <p:ext uri="{BB962C8B-B14F-4D97-AF65-F5344CB8AC3E}">
        <p14:creationId xmlns:p14="http://schemas.microsoft.com/office/powerpoint/2010/main" val="1226634111"/>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lide Number Placeholder 5"/>
          <p:cNvSpPr txBox="1">
            <a:spLocks noGrp="1"/>
          </p:cNvSpPr>
          <p:nvPr>
            <p:ph type="sldNum" sz="quarter" idx="2"/>
          </p:nvPr>
        </p:nvSpPr>
        <p:spPr>
          <a:xfrm>
            <a:off x="8610601" y="6330335"/>
            <a:ext cx="159657" cy="17312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23</a:t>
            </a:fld>
            <a:endParaRPr/>
          </a:p>
        </p:txBody>
      </p:sp>
      <p:sp>
        <p:nvSpPr>
          <p:cNvPr id="346" name="Title 1"/>
          <p:cNvSpPr txBox="1">
            <a:spLocks noGrp="1"/>
          </p:cNvSpPr>
          <p:nvPr>
            <p:ph type="title"/>
          </p:nvPr>
        </p:nvSpPr>
        <p:spPr>
          <a:xfrm>
            <a:off x="2732" y="-5396"/>
            <a:ext cx="4762505" cy="484585"/>
          </a:xfrm>
          <a:prstGeom prst="rect">
            <a:avLst/>
          </a:prstGeom>
        </p:spPr>
        <p:txBody>
          <a:bodyPr lIns="45719" tIns="45720" rIns="45719" bIns="45720" anchor="ctr">
            <a:normAutofit/>
          </a:bodyPr>
          <a:lstStyle/>
          <a:p>
            <a:r>
              <a:rPr lang="fr-FR" b="1" dirty="0"/>
              <a:t>Étape</a:t>
            </a:r>
            <a:r>
              <a:rPr b="1" dirty="0"/>
              <a:t> 2 -</a:t>
            </a:r>
            <a:r>
              <a:rPr lang="fr-FR" b="1" dirty="0"/>
              <a:t> </a:t>
            </a:r>
            <a:r>
              <a:rPr b="1" dirty="0"/>
              <a:t>Discussion</a:t>
            </a:r>
            <a:r>
              <a:rPr lang="fr-FR" b="1" dirty="0"/>
              <a:t> de groupe</a:t>
            </a:r>
            <a:endParaRPr b="1" dirty="0"/>
          </a:p>
        </p:txBody>
      </p:sp>
      <p:sp>
        <p:nvSpPr>
          <p:cNvPr id="347" name="Content Placeholder 2"/>
          <p:cNvSpPr txBox="1">
            <a:spLocks noGrp="1"/>
          </p:cNvSpPr>
          <p:nvPr>
            <p:ph type="body" idx="1"/>
          </p:nvPr>
        </p:nvSpPr>
        <p:spPr>
          <a:xfrm>
            <a:off x="649127" y="1008730"/>
            <a:ext cx="7767074" cy="3490553"/>
          </a:xfrm>
          <a:prstGeom prst="rect">
            <a:avLst/>
          </a:prstGeom>
        </p:spPr>
        <p:txBody>
          <a:bodyPr lIns="91440" tIns="45720" rIns="91440" bIns="45720" anchor="t"/>
          <a:lstStyle/>
          <a:p>
            <a:pPr marL="0" indent="0">
              <a:lnSpc>
                <a:spcPct val="100000"/>
              </a:lnSpc>
              <a:spcBef>
                <a:spcPct val="20000"/>
              </a:spcBef>
              <a:spcAft>
                <a:spcPct val="0"/>
              </a:spcAft>
              <a:buNone/>
              <a:defRPr sz="2400"/>
            </a:pPr>
            <a:r>
              <a:rPr lang="fr" b="1" dirty="0">
                <a:solidFill>
                  <a:srgbClr val="C00000"/>
                </a:solidFill>
                <a:latin typeface="Calibri"/>
                <a:cs typeface="Calibri"/>
              </a:rPr>
              <a:t>Répondre aux questions suivantes :</a:t>
            </a:r>
            <a:endParaRPr lang="fr" dirty="0">
              <a:solidFill>
                <a:srgbClr val="C00000"/>
              </a:solidFill>
              <a:latin typeface="Calibri"/>
              <a:cs typeface="Calibri"/>
            </a:endParaRPr>
          </a:p>
          <a:p>
            <a:pPr marL="180340" indent="-180340">
              <a:buClr>
                <a:srgbClr val="65A000"/>
              </a:buClr>
              <a:defRPr sz="2400"/>
            </a:pPr>
            <a:r>
              <a:rPr lang="fr" dirty="0">
                <a:latin typeface="Calibri"/>
                <a:cs typeface="Calibri"/>
              </a:rPr>
              <a:t>Comment allez-vous composer l’équipe, et quels membres seront mobilisés sur le terrain ?</a:t>
            </a:r>
          </a:p>
          <a:p>
            <a:pPr marL="180340" indent="-180340">
              <a:buClr>
                <a:srgbClr val="65A000"/>
              </a:buClr>
              <a:defRPr sz="2400"/>
            </a:pPr>
            <a:r>
              <a:rPr lang="fr" dirty="0">
                <a:latin typeface="Calibri"/>
                <a:cs typeface="Calibri"/>
              </a:rPr>
              <a:t>Que peut-on faire de plus pour appuyer l’intervention au niveau local ?</a:t>
            </a:r>
          </a:p>
        </p:txBody>
      </p:sp>
      <p:grpSp>
        <p:nvGrpSpPr>
          <p:cNvPr id="350" name="Content Placeholder 2"/>
          <p:cNvGrpSpPr/>
          <p:nvPr/>
        </p:nvGrpSpPr>
        <p:grpSpPr>
          <a:xfrm>
            <a:off x="931586" y="2842853"/>
            <a:ext cx="7661812" cy="3323628"/>
            <a:chOff x="-774350" y="-308746"/>
            <a:chExt cx="9287910" cy="4431501"/>
          </a:xfrm>
        </p:grpSpPr>
        <p:sp>
          <p:nvSpPr>
            <p:cNvPr id="348" name="Rectangle"/>
            <p:cNvSpPr/>
            <p:nvPr/>
          </p:nvSpPr>
          <p:spPr>
            <a:xfrm>
              <a:off x="0" y="-1"/>
              <a:ext cx="8229600" cy="2734149"/>
            </a:xfrm>
            <a:prstGeom prst="rect">
              <a:avLst/>
            </a:prstGeom>
            <a:solidFill>
              <a:srgbClr val="D9D9D9"/>
            </a:solidFill>
            <a:ln w="9525" cap="flat">
              <a:solidFill>
                <a:srgbClr val="000000"/>
              </a:solidFill>
              <a:prstDash val="solid"/>
              <a:round/>
            </a:ln>
            <a:effectLst/>
          </p:spPr>
          <p:txBody>
            <a:bodyPr wrap="square" lIns="34289" tIns="34289" rIns="34289" bIns="34289" numCol="1" anchor="t">
              <a:noAutofit/>
            </a:bodyPr>
            <a:lstStyle/>
            <a:p>
              <a:pPr>
                <a:lnSpc>
                  <a:spcPct val="90000"/>
                </a:lnSpc>
                <a:spcBef>
                  <a:spcPts val="525"/>
                </a:spcBef>
                <a:defRPr sz="3200">
                  <a:solidFill>
                    <a:srgbClr val="10253F"/>
                  </a:solidFill>
                  <a:latin typeface="Arial"/>
                  <a:ea typeface="Arial"/>
                  <a:cs typeface="Arial"/>
                  <a:sym typeface="Arial"/>
                </a:defRPr>
              </a:pPr>
              <a:endParaRPr sz="2400"/>
            </a:p>
          </p:txBody>
        </p:sp>
        <p:sp>
          <p:nvSpPr>
            <p:cNvPr id="349" name="Local response needs:…"/>
            <p:cNvSpPr txBox="1"/>
            <p:nvPr/>
          </p:nvSpPr>
          <p:spPr>
            <a:xfrm>
              <a:off x="-774350" y="-308746"/>
              <a:ext cx="9287910" cy="4431501"/>
            </a:xfrm>
            <a:prstGeom prst="rect">
              <a:avLst/>
            </a:prstGeom>
            <a:solidFill>
              <a:schemeClr val="accent6">
                <a:lumMod val="20000"/>
                <a:lumOff val="80000"/>
              </a:scheme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34289" rIns="34289" bIns="34289" numCol="1" anchor="t">
              <a:noAutofit/>
            </a:bodyPr>
            <a:lstStyle/>
            <a:p>
              <a:pPr>
                <a:spcBef>
                  <a:spcPct val="20000"/>
                </a:spcBef>
                <a:defRPr sz="2000">
                  <a:solidFill>
                    <a:srgbClr val="10253F"/>
                  </a:solidFill>
                  <a:latin typeface="+mj-lt"/>
                  <a:ea typeface="+mj-ea"/>
                  <a:cs typeface="+mj-cs"/>
                  <a:sym typeface="Source Sans Pro Regular"/>
                </a:defRPr>
              </a:pPr>
              <a:r>
                <a:rPr lang="fr" sz="1500" dirty="0">
                  <a:latin typeface="+mj-lt"/>
                  <a:cs typeface="Calibri"/>
                </a:rPr>
                <a:t>Besoins locaux d’intervention  (rappel) :</a:t>
              </a:r>
              <a:endParaRPr lang="fr" sz="1500" dirty="0">
                <a:latin typeface="+mj-lt"/>
                <a:ea typeface="Arial"/>
                <a:cs typeface="Calibri"/>
              </a:endParaRPr>
            </a:p>
            <a:p>
              <a:pPr marL="257175" indent="-257175">
                <a:lnSpc>
                  <a:spcPct val="110000"/>
                </a:lnSpc>
                <a:spcBef>
                  <a:spcPts val="300"/>
                </a:spcBef>
                <a:buFont typeface="Arial,Sans-Serif"/>
                <a:buChar char="•"/>
                <a:defRPr sz="1700">
                  <a:solidFill>
                    <a:srgbClr val="10253F"/>
                  </a:solidFill>
                  <a:latin typeface="+mj-lt"/>
                  <a:ea typeface="+mj-ea"/>
                  <a:cs typeface="+mj-cs"/>
                  <a:sym typeface="Source Sans Pro Regular"/>
                </a:defRPr>
              </a:pPr>
              <a:r>
                <a:rPr lang="fr" sz="1500" dirty="0">
                  <a:latin typeface="+mj-lt"/>
                  <a:cs typeface="Calibri"/>
                </a:rPr>
                <a:t>Appui supplémentaire à la surveillance et aux investigations épidémiologiques (analyse par temps, lieu et personne) ;</a:t>
              </a:r>
              <a:endParaRPr lang="en-US" sz="1500" dirty="0">
                <a:solidFill>
                  <a:schemeClr val="tx1"/>
                </a:solidFill>
                <a:latin typeface="+mj-lt"/>
                <a:ea typeface="Arial"/>
                <a:cs typeface="Calibri"/>
              </a:endParaRPr>
            </a:p>
            <a:p>
              <a:pPr marL="257175" indent="-257175">
                <a:lnSpc>
                  <a:spcPct val="110000"/>
                </a:lnSpc>
                <a:spcBef>
                  <a:spcPts val="300"/>
                </a:spcBef>
                <a:buFont typeface="Arial,Sans-Serif"/>
                <a:buChar char="•"/>
                <a:defRPr sz="1700">
                  <a:solidFill>
                    <a:srgbClr val="10253F"/>
                  </a:solidFill>
                  <a:latin typeface="+mj-lt"/>
                  <a:ea typeface="+mj-ea"/>
                  <a:cs typeface="+mj-cs"/>
                  <a:sym typeface="Source Sans Pro Regular"/>
                </a:defRPr>
              </a:pPr>
              <a:r>
                <a:rPr lang="fr" sz="1500" dirty="0">
                  <a:latin typeface="+mj-lt"/>
                  <a:cs typeface="Calibri"/>
                </a:rPr>
                <a:t>Aide à l’évaluation de la PCI dans les centres de traitement, et mise en place de mesures à cet effet ;</a:t>
              </a:r>
              <a:endParaRPr lang="en-US" sz="1500" dirty="0">
                <a:solidFill>
                  <a:schemeClr val="tx1"/>
                </a:solidFill>
                <a:latin typeface="+mj-lt"/>
                <a:ea typeface="Arial"/>
                <a:cs typeface="Calibri"/>
              </a:endParaRPr>
            </a:p>
            <a:p>
              <a:pPr marL="257175" indent="-257175">
                <a:lnSpc>
                  <a:spcPct val="110000"/>
                </a:lnSpc>
                <a:spcBef>
                  <a:spcPts val="300"/>
                </a:spcBef>
                <a:buFont typeface="Arial,Sans-Serif"/>
                <a:buChar char="•"/>
                <a:defRPr sz="1700">
                  <a:solidFill>
                    <a:srgbClr val="10253F"/>
                  </a:solidFill>
                  <a:latin typeface="+mj-lt"/>
                  <a:ea typeface="+mj-ea"/>
                  <a:cs typeface="+mj-cs"/>
                  <a:sym typeface="Source Sans Pro Regular"/>
                </a:defRPr>
              </a:pPr>
              <a:r>
                <a:rPr lang="fr" sz="1500" dirty="0">
                  <a:latin typeface="+mj-lt"/>
                  <a:cs typeface="Calibri"/>
                </a:rPr>
                <a:t>Formation et supervision du personnel local sur la gestion des données relatives à la surveillance et aux épidémies ;</a:t>
              </a:r>
              <a:endParaRPr lang="en-US" sz="1500" dirty="0">
                <a:solidFill>
                  <a:schemeClr val="tx1"/>
                </a:solidFill>
                <a:latin typeface="+mj-lt"/>
                <a:ea typeface="Arial"/>
                <a:cs typeface="Calibri"/>
              </a:endParaRPr>
            </a:p>
            <a:p>
              <a:pPr marL="257175" indent="-257175">
                <a:lnSpc>
                  <a:spcPct val="110000"/>
                </a:lnSpc>
                <a:spcBef>
                  <a:spcPts val="300"/>
                </a:spcBef>
                <a:buFont typeface="Arial,Sans-Serif"/>
                <a:buChar char="•"/>
                <a:defRPr sz="1700">
                  <a:solidFill>
                    <a:srgbClr val="10253F"/>
                  </a:solidFill>
                  <a:latin typeface="+mj-lt"/>
                  <a:ea typeface="+mj-ea"/>
                  <a:cs typeface="+mj-cs"/>
                  <a:sym typeface="Source Sans Pro Regular"/>
                </a:defRPr>
              </a:pPr>
              <a:r>
                <a:rPr lang="fr" sz="1500" dirty="0">
                  <a:latin typeface="+mj-lt"/>
                  <a:cs typeface="Calibri"/>
                </a:rPr>
                <a:t>Formation et assistance des collègues locaux à l’analyse de l’eau et à l’utilisation des pastilles de purification de l’eau (Aquatabs) ;</a:t>
              </a:r>
              <a:endParaRPr lang="en-US" sz="1500" dirty="0">
                <a:solidFill>
                  <a:schemeClr val="tx1"/>
                </a:solidFill>
                <a:latin typeface="+mj-lt"/>
                <a:ea typeface="Arial"/>
                <a:cs typeface="Calibri"/>
              </a:endParaRPr>
            </a:p>
            <a:p>
              <a:pPr marL="257175" indent="-257175">
                <a:lnSpc>
                  <a:spcPct val="110000"/>
                </a:lnSpc>
                <a:spcBef>
                  <a:spcPts val="300"/>
                </a:spcBef>
                <a:buFont typeface="Arial,Sans-Serif"/>
                <a:buChar char="•"/>
                <a:defRPr sz="1700">
                  <a:solidFill>
                    <a:srgbClr val="10253F"/>
                  </a:solidFill>
                  <a:latin typeface="+mj-lt"/>
                  <a:ea typeface="+mj-ea"/>
                  <a:cs typeface="+mj-cs"/>
                  <a:sym typeface="Source Sans Pro Regular"/>
                </a:defRPr>
              </a:pPr>
              <a:r>
                <a:rPr lang="fr" sz="1500" dirty="0">
                  <a:latin typeface="+mj-lt"/>
                  <a:cs typeface="Calibri"/>
                </a:rPr>
                <a:t>Garantie de la mise en œuvre et du respect des protocoles de laboratoire et des normes de PCI dans le laboratoire local, et réalisation d’une évaluation du contrôle de la qualité.</a:t>
              </a:r>
              <a:endParaRPr dirty="0">
                <a:latin typeface="+mj-lt"/>
              </a:endParaRPr>
            </a:p>
          </p:txBody>
        </p:sp>
      </p:grpSp>
    </p:spTree>
    <p:extLst>
      <p:ext uri="{BB962C8B-B14F-4D97-AF65-F5344CB8AC3E}">
        <p14:creationId xmlns:p14="http://schemas.microsoft.com/office/powerpoint/2010/main" val="233757088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467544" y="2061274"/>
            <a:ext cx="8510589" cy="1402557"/>
          </a:xfrm>
        </p:spPr>
        <p:txBody>
          <a:bodyPr>
            <a:normAutofit/>
          </a:bodyPr>
          <a:lstStyle/>
          <a:p>
            <a:r>
              <a:rPr lang="fr-FR" sz="4400" b="1" dirty="0"/>
              <a:t>Débriefing </a:t>
            </a:r>
            <a:r>
              <a:rPr lang="fr-FR" sz="4400" b="1"/>
              <a:t>étape 2</a:t>
            </a:r>
            <a:endParaRPr lang="en-US" sz="4400" b="1" dirty="0"/>
          </a:p>
        </p:txBody>
      </p:sp>
    </p:spTree>
    <p:extLst>
      <p:ext uri="{BB962C8B-B14F-4D97-AF65-F5344CB8AC3E}">
        <p14:creationId xmlns:p14="http://schemas.microsoft.com/office/powerpoint/2010/main" val="3297227684"/>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lide Number Placeholder 5"/>
          <p:cNvSpPr txBox="1">
            <a:spLocks noGrp="1"/>
          </p:cNvSpPr>
          <p:nvPr>
            <p:ph type="sldNum" sz="quarter" idx="2"/>
          </p:nvPr>
        </p:nvSpPr>
        <p:spPr>
          <a:xfrm>
            <a:off x="8610601" y="6330335"/>
            <a:ext cx="159657" cy="17312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25</a:t>
            </a:fld>
            <a:endParaRPr/>
          </a:p>
        </p:txBody>
      </p:sp>
      <p:sp>
        <p:nvSpPr>
          <p:cNvPr id="353" name="Title 1"/>
          <p:cNvSpPr txBox="1">
            <a:spLocks noGrp="1"/>
          </p:cNvSpPr>
          <p:nvPr>
            <p:ph type="title"/>
          </p:nvPr>
        </p:nvSpPr>
        <p:spPr>
          <a:xfrm>
            <a:off x="288828" y="967471"/>
            <a:ext cx="2143420" cy="1449283"/>
          </a:xfrm>
          <a:prstGeom prst="rect">
            <a:avLst/>
          </a:prstGeom>
        </p:spPr>
        <p:txBody>
          <a:bodyPr lIns="34289" tIns="34290" rIns="34289" bIns="34290" anchor="ctr">
            <a:normAutofit/>
          </a:bodyPr>
          <a:lstStyle/>
          <a:p>
            <a:r>
              <a:rPr lang="fr-FR" b="1" dirty="0"/>
              <a:t>Débriefing</a:t>
            </a:r>
            <a:r>
              <a:rPr b="1" dirty="0"/>
              <a:t> </a:t>
            </a:r>
            <a:r>
              <a:rPr lang="en-GB" b="1" dirty="0"/>
              <a:t>et </a:t>
            </a:r>
            <a:r>
              <a:rPr b="1" dirty="0"/>
              <a:t>messages</a:t>
            </a:r>
            <a:r>
              <a:rPr lang="fr-FR" b="1" dirty="0"/>
              <a:t> clés</a:t>
            </a:r>
            <a:endParaRPr b="1" dirty="0"/>
          </a:p>
        </p:txBody>
      </p:sp>
      <p:sp>
        <p:nvSpPr>
          <p:cNvPr id="354" name="Content Placeholder 2"/>
          <p:cNvSpPr txBox="1">
            <a:spLocks noGrp="1"/>
          </p:cNvSpPr>
          <p:nvPr>
            <p:ph type="body" idx="1"/>
          </p:nvPr>
        </p:nvSpPr>
        <p:spPr>
          <a:xfrm>
            <a:off x="3131839" y="1118385"/>
            <a:ext cx="5727643" cy="5361827"/>
          </a:xfrm>
          <a:prstGeom prst="rect">
            <a:avLst/>
          </a:prstGeom>
        </p:spPr>
        <p:txBody>
          <a:bodyPr lIns="68580" tIns="34290" rIns="68580" bIns="34290" anchor="t">
            <a:noAutofit/>
          </a:bodyPr>
          <a:lstStyle/>
          <a:p>
            <a:pPr marL="190500" indent="-190500">
              <a:defRPr sz="2000"/>
            </a:pPr>
            <a:r>
              <a:rPr lang="fr" sz="2400" dirty="0">
                <a:cs typeface="Helvetica"/>
              </a:rPr>
              <a:t>Les ressources sont souvent limitées, notamment en situation d’urgence. La réflexion créative visant à répondre aux besoins d’intervention permet d’améliorer l’efficacité des opérations.</a:t>
            </a:r>
          </a:p>
          <a:p>
            <a:pPr marL="0" indent="0">
              <a:buNone/>
              <a:defRPr sz="2000"/>
            </a:pPr>
            <a:endParaRPr lang="fr" sz="2400" dirty="0">
              <a:cs typeface="Helvetica"/>
            </a:endParaRPr>
          </a:p>
          <a:p>
            <a:pPr marL="190500" indent="-190500">
              <a:defRPr sz="2000"/>
            </a:pPr>
            <a:r>
              <a:rPr lang="fr" sz="2400" dirty="0">
                <a:cs typeface="Helvetica"/>
              </a:rPr>
              <a:t>La flexibilité des membres de l’EIR joue un rôle essentiel dans l’efficacité de l’intervention. Les membres de l’EIR doivent être prêts à exécuter des tâches qui ne relèvent pas habituellement de leur rôle.</a:t>
            </a:r>
            <a:endParaRPr lang="en-US" sz="2400" dirty="0">
              <a:solidFill>
                <a:srgbClr val="10253F"/>
              </a:solidFill>
              <a:cs typeface="Segoe UI"/>
            </a:endParaRPr>
          </a:p>
          <a:p>
            <a:pPr marL="190500" indent="-190500">
              <a:defRPr sz="2000"/>
            </a:pPr>
            <a:endParaRPr sz="2400" dirty="0"/>
          </a:p>
        </p:txBody>
      </p:sp>
      <p:sp>
        <p:nvSpPr>
          <p:cNvPr id="355" name="Rounded Rectangle 2"/>
          <p:cNvSpPr/>
          <p:nvPr/>
        </p:nvSpPr>
        <p:spPr>
          <a:xfrm flipV="1">
            <a:off x="290176" y="2186862"/>
            <a:ext cx="1886382" cy="83868"/>
          </a:xfrm>
          <a:prstGeom prst="roundRect">
            <a:avLst>
              <a:gd name="adj" fmla="val 50000"/>
            </a:avLst>
          </a:prstGeom>
          <a:solidFill>
            <a:schemeClr val="accent3"/>
          </a:solidFill>
          <a:ln w="12700">
            <a:miter lim="400000"/>
          </a:ln>
        </p:spPr>
        <p:txBody>
          <a:bodyPr lIns="34289" rIns="34289" anchor="ctr"/>
          <a:lstStyle/>
          <a:p>
            <a:pPr algn="ctr">
              <a:defRPr sz="400">
                <a:solidFill>
                  <a:srgbClr val="FFFFFF"/>
                </a:solidFill>
                <a:latin typeface="+mj-lt"/>
                <a:ea typeface="+mj-ea"/>
                <a:cs typeface="+mj-cs"/>
                <a:sym typeface="Source Sans Pro Regular"/>
              </a:defRPr>
            </a:pPr>
            <a:endParaRPr sz="300"/>
          </a:p>
        </p:txBody>
      </p:sp>
    </p:spTree>
    <p:extLst>
      <p:ext uri="{BB962C8B-B14F-4D97-AF65-F5344CB8AC3E}">
        <p14:creationId xmlns:p14="http://schemas.microsoft.com/office/powerpoint/2010/main" val="2370806944"/>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lide Number Placeholder 5"/>
          <p:cNvSpPr txBox="1">
            <a:spLocks noGrp="1"/>
          </p:cNvSpPr>
          <p:nvPr>
            <p:ph type="sldNum" sz="quarter" idx="2"/>
          </p:nvPr>
        </p:nvSpPr>
        <p:spPr>
          <a:xfrm>
            <a:off x="8610601" y="6330335"/>
            <a:ext cx="159657" cy="173124"/>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a:t>26</a:t>
            </a:fld>
            <a:endParaRPr/>
          </a:p>
        </p:txBody>
      </p:sp>
      <p:sp>
        <p:nvSpPr>
          <p:cNvPr id="353" name="Title 1"/>
          <p:cNvSpPr txBox="1">
            <a:spLocks noGrp="1"/>
          </p:cNvSpPr>
          <p:nvPr>
            <p:ph type="title"/>
          </p:nvPr>
        </p:nvSpPr>
        <p:spPr>
          <a:xfrm>
            <a:off x="288828" y="967471"/>
            <a:ext cx="2143420" cy="1449283"/>
          </a:xfrm>
          <a:prstGeom prst="rect">
            <a:avLst/>
          </a:prstGeom>
        </p:spPr>
        <p:txBody>
          <a:bodyPr lIns="34289" tIns="34290" rIns="34289" bIns="34290" anchor="ctr">
            <a:normAutofit/>
          </a:bodyPr>
          <a:lstStyle/>
          <a:p>
            <a:r>
              <a:rPr lang="fr-FR" b="1" dirty="0"/>
              <a:t>Débriefing</a:t>
            </a:r>
            <a:r>
              <a:rPr b="1" dirty="0"/>
              <a:t> </a:t>
            </a:r>
            <a:r>
              <a:rPr lang="en-GB" b="1" dirty="0"/>
              <a:t>et </a:t>
            </a:r>
            <a:r>
              <a:rPr b="1" dirty="0"/>
              <a:t>messages</a:t>
            </a:r>
            <a:r>
              <a:rPr lang="fr-FR" b="1" dirty="0"/>
              <a:t> clés</a:t>
            </a:r>
            <a:endParaRPr b="1" dirty="0"/>
          </a:p>
        </p:txBody>
      </p:sp>
      <p:sp>
        <p:nvSpPr>
          <p:cNvPr id="354" name="Content Placeholder 2"/>
          <p:cNvSpPr txBox="1">
            <a:spLocks noGrp="1"/>
          </p:cNvSpPr>
          <p:nvPr>
            <p:ph type="body" idx="1"/>
          </p:nvPr>
        </p:nvSpPr>
        <p:spPr>
          <a:xfrm>
            <a:off x="2951091" y="429831"/>
            <a:ext cx="5908392" cy="6068742"/>
          </a:xfrm>
          <a:prstGeom prst="rect">
            <a:avLst/>
          </a:prstGeom>
        </p:spPr>
        <p:txBody>
          <a:bodyPr lIns="68580" tIns="34290" rIns="68580" bIns="34290" anchor="t">
            <a:noAutofit/>
          </a:bodyPr>
          <a:lstStyle/>
          <a:p>
            <a:pPr marL="190500" indent="-190500">
              <a:defRPr sz="2000"/>
            </a:pPr>
            <a:r>
              <a:rPr lang="fr" sz="2000" b="1" dirty="0">
                <a:cs typeface="Helvetica"/>
              </a:rPr>
              <a:t>Qu’est-il possible de faire pour préparer et/ou appuyer les membres de l’EIR qui ne possèdent pas forcément les compétences requises ? Exemple : </a:t>
            </a:r>
            <a:endParaRPr sz="2000" b="1" dirty="0"/>
          </a:p>
          <a:p>
            <a:pPr marL="600075" lvl="1" indent="-257175">
              <a:spcBef>
                <a:spcPts val="0"/>
              </a:spcBef>
              <a:buSzPct val="75000"/>
              <a:buFont typeface="Courier New" panose="02070309020205020404" pitchFamily="49" charset="0"/>
              <a:buChar char="o"/>
              <a:defRPr sz="2000"/>
            </a:pPr>
            <a:r>
              <a:rPr lang="fr" sz="2000" dirty="0"/>
              <a:t>Former les membres de l’EIR avant leur mobilisation, par exemple en formant l’épidémiologiste à l’analyse de l’eau et à l’utilisation des pastilles Aquatabs, et en lui fournissant des supports de formation qui peuvent être emportés sur le terrain.</a:t>
            </a:r>
            <a:endParaRPr lang="en-US" sz="2000" dirty="0"/>
          </a:p>
          <a:p>
            <a:pPr marL="342900" lvl="1" indent="0">
              <a:spcBef>
                <a:spcPts val="0"/>
              </a:spcBef>
              <a:buSzPct val="75000"/>
              <a:buNone/>
              <a:defRPr sz="2000"/>
            </a:pPr>
            <a:endParaRPr lang="fr" sz="2000" dirty="0">
              <a:solidFill>
                <a:schemeClr val="tx1"/>
              </a:solidFill>
              <a:cs typeface="Arial"/>
            </a:endParaRPr>
          </a:p>
          <a:p>
            <a:pPr marL="171450" indent="-171450">
              <a:lnSpc>
                <a:spcPct val="100000"/>
              </a:lnSpc>
              <a:spcBef>
                <a:spcPts val="525"/>
              </a:spcBef>
              <a:buFont typeface="Arial,Sans-Serif"/>
              <a:defRPr sz="2000"/>
            </a:pPr>
            <a:r>
              <a:rPr lang="fr" sz="2000" b="1" dirty="0">
                <a:solidFill>
                  <a:schemeClr val="tx1"/>
                </a:solidFill>
                <a:cs typeface="Arial"/>
              </a:rPr>
              <a:t>Qu’est-il possible de faire depuis le siège ou des sites éloignés du lieu d’intervention ? Exemple :</a:t>
            </a:r>
          </a:p>
          <a:p>
            <a:pPr marL="600075" lvl="1" indent="-257175">
              <a:spcBef>
                <a:spcPts val="0"/>
              </a:spcBef>
              <a:buSzPct val="75000"/>
              <a:buFont typeface="Courier New" panose="02070309020205020404" pitchFamily="49" charset="0"/>
              <a:buChar char="o"/>
              <a:defRPr sz="2000"/>
            </a:pPr>
            <a:r>
              <a:rPr lang="fr" sz="2000" dirty="0"/>
              <a:t>Fournir un appui à distance aux membres de l’EIR, par exemple en organisant des appels téléphoniques réguliers avec des spécialistes de l’eau, de l’assainissement et de l’hygiène afin d’examiner les questions ou les difficultés rencontrées sur le terrain.</a:t>
            </a:r>
          </a:p>
          <a:p>
            <a:pPr marL="97155" indent="-36195">
              <a:lnSpc>
                <a:spcPct val="100000"/>
              </a:lnSpc>
              <a:spcBef>
                <a:spcPts val="525"/>
              </a:spcBef>
              <a:defRPr sz="2000"/>
            </a:pPr>
            <a:endParaRPr lang="en-US" sz="2000" dirty="0">
              <a:solidFill>
                <a:srgbClr val="10253F"/>
              </a:solidFill>
              <a:cs typeface="Segoe UI"/>
            </a:endParaRPr>
          </a:p>
          <a:p>
            <a:pPr marL="190500" indent="-190500">
              <a:defRPr sz="2000"/>
            </a:pPr>
            <a:endParaRPr sz="2000" dirty="0"/>
          </a:p>
        </p:txBody>
      </p:sp>
      <p:sp>
        <p:nvSpPr>
          <p:cNvPr id="355" name="Rounded Rectangle 2"/>
          <p:cNvSpPr/>
          <p:nvPr/>
        </p:nvSpPr>
        <p:spPr>
          <a:xfrm flipV="1">
            <a:off x="290176" y="2186862"/>
            <a:ext cx="1886382" cy="83868"/>
          </a:xfrm>
          <a:prstGeom prst="roundRect">
            <a:avLst>
              <a:gd name="adj" fmla="val 50000"/>
            </a:avLst>
          </a:prstGeom>
          <a:solidFill>
            <a:schemeClr val="accent3"/>
          </a:solidFill>
          <a:ln w="12700">
            <a:miter lim="400000"/>
          </a:ln>
        </p:spPr>
        <p:txBody>
          <a:bodyPr lIns="34289" rIns="34289" anchor="ctr"/>
          <a:lstStyle/>
          <a:p>
            <a:pPr algn="ctr">
              <a:defRPr sz="400">
                <a:solidFill>
                  <a:srgbClr val="FFFFFF"/>
                </a:solidFill>
                <a:latin typeface="+mj-lt"/>
                <a:ea typeface="+mj-ea"/>
                <a:cs typeface="+mj-cs"/>
                <a:sym typeface="Source Sans Pro Regular"/>
              </a:defRPr>
            </a:pPr>
            <a:endParaRPr sz="300"/>
          </a:p>
        </p:txBody>
      </p:sp>
    </p:spTree>
    <p:extLst>
      <p:ext uri="{BB962C8B-B14F-4D97-AF65-F5344CB8AC3E}">
        <p14:creationId xmlns:p14="http://schemas.microsoft.com/office/powerpoint/2010/main" val="1486698264"/>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316705" y="2492896"/>
            <a:ext cx="8510589" cy="1402557"/>
          </a:xfrm>
        </p:spPr>
        <p:txBody>
          <a:bodyPr>
            <a:normAutofit/>
          </a:bodyPr>
          <a:lstStyle/>
          <a:p>
            <a:r>
              <a:rPr lang="en-US" sz="4400" b="1"/>
              <a:t>Merci !</a:t>
            </a:r>
            <a:endParaRPr lang="en-US" sz="4400" b="1" dirty="0"/>
          </a:p>
        </p:txBody>
      </p:sp>
    </p:spTree>
    <p:extLst>
      <p:ext uri="{BB962C8B-B14F-4D97-AF65-F5344CB8AC3E}">
        <p14:creationId xmlns:p14="http://schemas.microsoft.com/office/powerpoint/2010/main" val="392716332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p:txBody>
          <a:bodyPr vert="horz" wrap="square" lIns="10125" tIns="0" rIns="10125" bIns="0" numCol="1" rtlCol="0" anchor="t" anchorCtr="0" compatLnSpc="1">
            <a:prstTxWarp prst="textNoShape">
              <a:avLst/>
            </a:prstTxWarp>
            <a:noAutofit/>
          </a:bodyPr>
          <a:lstStyle/>
          <a:p>
            <a:pPr marL="0" indent="0">
              <a:buNone/>
            </a:pPr>
            <a:r>
              <a:rPr lang="fr" sz="1400" b="1" dirty="0">
                <a:cs typeface="Arial"/>
              </a:rPr>
              <a:t>Plateforme d’apprentissage de l’OMS sur la sécurité sanitaire – Supports de formation</a:t>
            </a:r>
            <a:endParaRPr lang="en-US" sz="1400">
              <a:cs typeface="Arial"/>
            </a:endParaRPr>
          </a:p>
          <a:p>
            <a:pPr marL="0" indent="0">
              <a:buNone/>
            </a:pPr>
            <a:r>
              <a:rPr lang="fr" sz="1400" dirty="0">
                <a:cs typeface="Arial"/>
              </a:rPr>
              <a:t>Les présents supports de formation sont la propriété de © l’Organisation mondiale de la Santé (OMS), 2022. Tous droits réservés.</a:t>
            </a:r>
          </a:p>
          <a:p>
            <a:pPr marL="0" indent="0">
              <a:buNone/>
            </a:pPr>
            <a:r>
              <a:rPr lang="fr" sz="1400" dirty="0">
                <a:cs typeface="Arial"/>
              </a:rPr>
              <a:t>Votre utilisation des présents supports est soumise aux conditions d’utilisation de la « </a:t>
            </a:r>
            <a:r>
              <a:rPr lang="fr" sz="1400" u="sng" dirty="0">
                <a:cs typeface="Arial"/>
                <a:hlinkClick r:id="rId3"/>
              </a:rPr>
              <a:t>Plateforme d’apprentissage de l’OMS sur la sécurité sanitaire – Supports de formation</a:t>
            </a:r>
            <a:r>
              <a:rPr lang="fr" sz="1400" dirty="0">
                <a:cs typeface="Arial"/>
              </a:rPr>
              <a:t> », que vous avez acceptées en les téléchargeant, et qui sont disponibles sur la Plateforme d’apprentissage sur la sécurité sanitaire à l’adresse suivante : </a:t>
            </a:r>
            <a:r>
              <a:rPr lang="fr" sz="1400" u="sng" dirty="0">
                <a:cs typeface="Arial"/>
                <a:hlinkClick r:id="rId4"/>
              </a:rPr>
              <a:t>https://extranet.who.int/hslp</a:t>
            </a:r>
            <a:r>
              <a:rPr lang="fr" sz="1400" dirty="0">
                <a:cs typeface="Arial"/>
              </a:rPr>
              <a:t>.  </a:t>
            </a:r>
            <a:endParaRPr lang="en-US" sz="1400" dirty="0"/>
          </a:p>
          <a:p>
            <a:pPr marL="0" indent="0">
              <a:buNone/>
            </a:pPr>
            <a:endParaRPr lang="en-US" sz="1400" dirty="0"/>
          </a:p>
          <a:p>
            <a:pPr marL="0" indent="0">
              <a:buNone/>
            </a:pPr>
            <a:r>
              <a:rPr lang="fr" sz="14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400" dirty="0"/>
          </a:p>
          <a:p>
            <a:pPr marL="0" indent="0">
              <a:buNone/>
            </a:pPr>
            <a:endParaRPr lang="en-US" sz="1400" dirty="0"/>
          </a:p>
          <a:p>
            <a:pPr marL="0" indent="0">
              <a:buNone/>
            </a:pPr>
            <a:r>
              <a:rPr lang="fr" sz="1400" dirty="0">
                <a:cs typeface="Times New Roman"/>
              </a:rPr>
              <a:t>Si vous adaptez, modifiez, traduisez ou révisez de toute autre manière que ce soit le contenu de ces documents, vous devez en citer la source en indiquant la mention suivante : « Ces supports de formation </a:t>
            </a:r>
            <a:r>
              <a:rPr lang="fr" sz="1400">
                <a:cs typeface="Times New Roman"/>
              </a:rPr>
              <a:t>sont une version modifiée du Kit de formation avancée  des équipes d’intervention rapide (disponible </a:t>
            </a:r>
            <a:r>
              <a:rPr lang="fr" sz="1400" dirty="0">
                <a:cs typeface="Times New Roman"/>
              </a:rPr>
              <a:t>à l’adresse suivante : </a:t>
            </a:r>
            <a:r>
              <a:rPr lang="fr" sz="1400" dirty="0">
                <a:cs typeface="Arial"/>
              </a:rPr>
              <a:t>https://extranet.who.int/hslp/</a:t>
            </a:r>
            <a:r>
              <a:rPr lang="fr" sz="14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r>
              <a:rPr lang="fr" sz="1400" dirty="0">
                <a:cs typeface="Arial"/>
              </a:rPr>
              <a:t>En outre, nous vous invitons à informer l’OMS de toute modification de ces documents utilisés à des fins publiques, d’archivage ou de formation continue, en envoyant un courrier électronique à l’adresse suivante : </a:t>
            </a:r>
            <a:r>
              <a:rPr lang="fr" sz="1400" u="sng" dirty="0">
                <a:solidFill>
                  <a:srgbClr val="0563C1"/>
                </a:solidFill>
                <a:cs typeface="Arial"/>
                <a:hlinkClick r:id="rId5"/>
              </a:rPr>
              <a:t>ihrhrt@who.int</a:t>
            </a:r>
            <a:r>
              <a:rPr lang="fr" sz="1400" dirty="0">
                <a:cs typeface="Arial"/>
              </a:rPr>
              <a:t>.</a:t>
            </a:r>
            <a:endParaRPr lang="en-US" sz="1400">
              <a:cs typeface="Arial"/>
            </a:endParaRPr>
          </a:p>
          <a:p>
            <a:pPr rtl="0"/>
            <a:endParaRPr lang="en-US" sz="1400" dirty="0"/>
          </a:p>
        </p:txBody>
      </p:sp>
    </p:spTree>
    <p:extLst>
      <p:ext uri="{BB962C8B-B14F-4D97-AF65-F5344CB8AC3E}">
        <p14:creationId xmlns:p14="http://schemas.microsoft.com/office/powerpoint/2010/main" val="260197156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Title 4"/>
          <p:cNvSpPr txBox="1">
            <a:spLocks noGrp="1"/>
          </p:cNvSpPr>
          <p:nvPr>
            <p:ph type="title"/>
          </p:nvPr>
        </p:nvSpPr>
        <p:spPr>
          <a:xfrm>
            <a:off x="257316" y="1366723"/>
            <a:ext cx="2168251" cy="374056"/>
          </a:xfrm>
          <a:prstGeom prst="rect">
            <a:avLst/>
          </a:prstGeom>
        </p:spPr>
        <p:txBody>
          <a:bodyPr anchor="t">
            <a:noAutofit/>
          </a:bodyPr>
          <a:lstStyle/>
          <a:p>
            <a:r>
              <a:rPr b="1" dirty="0"/>
              <a:t>Introduction</a:t>
            </a:r>
          </a:p>
        </p:txBody>
      </p:sp>
      <p:sp>
        <p:nvSpPr>
          <p:cNvPr id="319" name="Google Shape;308;p8"/>
          <p:cNvSpPr txBox="1">
            <a:spLocks noGrp="1"/>
          </p:cNvSpPr>
          <p:nvPr>
            <p:ph type="body" idx="1"/>
          </p:nvPr>
        </p:nvSpPr>
        <p:spPr>
          <a:xfrm>
            <a:off x="3546874" y="1405584"/>
            <a:ext cx="4957046" cy="4257576"/>
          </a:xfrm>
          <a:prstGeom prst="rect">
            <a:avLst/>
          </a:prstGeom>
        </p:spPr>
        <p:txBody>
          <a:bodyPr wrap="square" lIns="0" tIns="0" rIns="0" bIns="0" anchor="ctr">
            <a:spAutoFit/>
          </a:bodyPr>
          <a:lstStyle/>
          <a:p>
            <a:pPr marL="0" indent="0">
              <a:buNone/>
              <a:defRPr sz="2000"/>
            </a:pPr>
            <a:r>
              <a:rPr lang="fr" sz="2000" dirty="0">
                <a:latin typeface="Source Sans Pro"/>
                <a:cs typeface="Calibri"/>
              </a:rPr>
              <a:t>Cette ressource d’apprentissage fait partie du Kit de formation avancée des équipes d’intervention rapide (KIFA EIR), et s’adresse en particulier aux membres des EIR.</a:t>
            </a:r>
          </a:p>
          <a:p>
            <a:pPr marL="0" indent="0">
              <a:buNone/>
              <a:defRPr sz="2000"/>
            </a:pPr>
            <a:endParaRPr lang="en-US" sz="2000" dirty="0">
              <a:latin typeface="Source Sans Pro" panose="020B0503030403020204" pitchFamily="34" charset="0"/>
              <a:cs typeface="Calibri"/>
            </a:endParaRPr>
          </a:p>
          <a:p>
            <a:pPr marL="0" indent="0">
              <a:buNone/>
              <a:defRPr sz="2000"/>
            </a:pPr>
            <a:r>
              <a:rPr lang="fr" sz="2000" dirty="0">
                <a:latin typeface="Source Sans Pro" panose="020B0503030403020204" pitchFamily="34" charset="0"/>
                <a:cs typeface="Calibri"/>
              </a:rPr>
              <a:t>À partir d’une approche tous risques, le programme vise à doter les membres des EIR des connaissances, des compétences, des attitudes et des outils nécessaires pour détecter rapidement un événement de santé publique et y répondre efficacement. </a:t>
            </a:r>
          </a:p>
          <a:p>
            <a:pPr marL="0" indent="0">
              <a:buNone/>
              <a:defRPr sz="2000"/>
            </a:pPr>
            <a:endParaRPr lang="en-US" sz="2000" dirty="0">
              <a:latin typeface="Source Sans Pro" panose="020B0503030403020204" pitchFamily="34" charset="0"/>
              <a:cs typeface="Calibri"/>
            </a:endParaRPr>
          </a:p>
          <a:p>
            <a:pPr marL="0" indent="0">
              <a:buNone/>
              <a:defRPr sz="2000"/>
            </a:pPr>
            <a:r>
              <a:rPr lang="fr" sz="2000" dirty="0">
                <a:latin typeface="Source Sans Pro"/>
                <a:cs typeface="Calibri"/>
              </a:rPr>
              <a:t>Le KIFA EIR est une composante du Programme de Formation des Equipes d’Intervention Rapide de l’OMS.</a:t>
            </a:r>
          </a:p>
        </p:txBody>
      </p:sp>
      <p:sp>
        <p:nvSpPr>
          <p:cNvPr id="320" name="Rounded Rectangle 2"/>
          <p:cNvSpPr/>
          <p:nvPr/>
        </p:nvSpPr>
        <p:spPr>
          <a:xfrm flipV="1">
            <a:off x="257315" y="1761868"/>
            <a:ext cx="1699019" cy="55502"/>
          </a:xfrm>
          <a:prstGeom prst="roundRect">
            <a:avLst>
              <a:gd name="adj" fmla="val 50000"/>
            </a:avLst>
          </a:prstGeom>
          <a:solidFill>
            <a:srgbClr val="65A000"/>
          </a:solidFill>
          <a:ln w="12700">
            <a:miter lim="400000"/>
          </a:ln>
        </p:spPr>
        <p:txBody>
          <a:bodyPr lIns="25717" rIns="25717" anchor="ctr"/>
          <a:lstStyle/>
          <a:p>
            <a:pPr algn="ctr">
              <a:defRPr sz="700">
                <a:solidFill>
                  <a:srgbClr val="FFFFFF"/>
                </a:solidFill>
                <a:latin typeface="+mn-lt"/>
                <a:ea typeface="+mn-ea"/>
                <a:cs typeface="+mn-cs"/>
                <a:sym typeface="Source Sans Pro Regular"/>
              </a:defRPr>
            </a:pPr>
            <a:endParaRPr sz="394" dirty="0"/>
          </a:p>
        </p:txBody>
      </p:sp>
    </p:spTree>
    <p:extLst>
      <p:ext uri="{BB962C8B-B14F-4D97-AF65-F5344CB8AC3E}">
        <p14:creationId xmlns:p14="http://schemas.microsoft.com/office/powerpoint/2010/main" val="379178843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Google Shape;307;p8"/>
          <p:cNvSpPr txBox="1">
            <a:spLocks noGrp="1"/>
          </p:cNvSpPr>
          <p:nvPr>
            <p:ph type="title"/>
          </p:nvPr>
        </p:nvSpPr>
        <p:spPr>
          <a:xfrm>
            <a:off x="135156" y="811803"/>
            <a:ext cx="2359146" cy="1086962"/>
          </a:xfrm>
          <a:prstGeom prst="rect">
            <a:avLst/>
          </a:prstGeom>
        </p:spPr>
        <p:txBody>
          <a:bodyPr lIns="0" tIns="0" rIns="0" bIns="0" anchor="t">
            <a:normAutofit/>
          </a:bodyPr>
          <a:lstStyle/>
          <a:p>
            <a:r>
              <a:rPr lang="en-US" b="1" dirty="0" err="1"/>
              <a:t>Objectifs</a:t>
            </a:r>
            <a:r>
              <a:rPr lang="en-US" b="1" dirty="0"/>
              <a:t> </a:t>
            </a:r>
            <a:r>
              <a:rPr lang="en-US" b="1" dirty="0" err="1"/>
              <a:t>d'apprentissage</a:t>
            </a:r>
            <a:endParaRPr lang="fr-FR" b="1" dirty="0" err="1"/>
          </a:p>
        </p:txBody>
      </p:sp>
      <p:sp>
        <p:nvSpPr>
          <p:cNvPr id="325" name="Google Shape;308;p8"/>
          <p:cNvSpPr txBox="1">
            <a:spLocks noGrp="1"/>
          </p:cNvSpPr>
          <p:nvPr>
            <p:ph type="body" idx="1"/>
          </p:nvPr>
        </p:nvSpPr>
        <p:spPr>
          <a:xfrm>
            <a:off x="3297105" y="1819425"/>
            <a:ext cx="5463603" cy="3707862"/>
          </a:xfrm>
          <a:prstGeom prst="rect">
            <a:avLst/>
          </a:prstGeom>
        </p:spPr>
        <p:txBody>
          <a:bodyPr lIns="0" tIns="0" rIns="0" bIns="0" anchor="t">
            <a:noAutofit/>
          </a:bodyPr>
          <a:lstStyle/>
          <a:p>
            <a:pPr marL="40640" indent="-40640">
              <a:buSzTx/>
            </a:pPr>
            <a:endParaRPr lang="fr-FR" sz="2400" dirty="0"/>
          </a:p>
          <a:p>
            <a:pPr marL="0" indent="0">
              <a:spcBef>
                <a:spcPts val="0"/>
              </a:spcBef>
              <a:buNone/>
            </a:pPr>
            <a:r>
              <a:rPr lang="fr" sz="2400" dirty="0">
                <a:latin typeface="Source Sans Pro Regular"/>
                <a:cs typeface="Arial"/>
              </a:rPr>
              <a:t>À l’issue de cette activité, vous saurez :</a:t>
            </a:r>
          </a:p>
          <a:p>
            <a:pPr marL="40640" indent="-40640">
              <a:spcBef>
                <a:spcPts val="0"/>
              </a:spcBef>
            </a:pPr>
            <a:endParaRPr lang="en-US" sz="2400" dirty="0">
              <a:latin typeface="Source Sans Pro Regular"/>
              <a:cs typeface="Arial"/>
            </a:endParaRPr>
          </a:p>
          <a:p>
            <a:pPr marL="40640" indent="-40640">
              <a:spcBef>
                <a:spcPts val="0"/>
              </a:spcBef>
            </a:pPr>
            <a:r>
              <a:rPr lang="fr" sz="2400" dirty="0">
                <a:latin typeface="Source Sans Pro Regular"/>
                <a:cs typeface="Arial"/>
              </a:rPr>
              <a:t>   Décrire la composition ‘standard’ d’une Équipe d’Intervention Rapide (EIR).</a:t>
            </a:r>
            <a:endParaRPr lang="fr" dirty="0"/>
          </a:p>
          <a:p>
            <a:pPr marL="40640" indent="-40640">
              <a:spcBef>
                <a:spcPts val="0"/>
              </a:spcBef>
            </a:pPr>
            <a:endParaRPr lang="en-US" sz="2400" dirty="0">
              <a:latin typeface="Source Sans Pro Regular"/>
              <a:cs typeface="Arial"/>
            </a:endParaRPr>
          </a:p>
          <a:p>
            <a:pPr marL="40640" indent="-40640">
              <a:spcBef>
                <a:spcPts val="0"/>
              </a:spcBef>
            </a:pPr>
            <a:r>
              <a:rPr lang="fr" sz="2400" dirty="0">
                <a:latin typeface="Source Sans Pro Regular"/>
                <a:cs typeface="Arial"/>
              </a:rPr>
              <a:t>   Expliquer le rôle propre à chaque </a:t>
            </a:r>
          </a:p>
          <a:p>
            <a:pPr marL="0" indent="0">
              <a:spcBef>
                <a:spcPts val="0"/>
              </a:spcBef>
              <a:buNone/>
            </a:pPr>
            <a:r>
              <a:rPr lang="fr" sz="2400" dirty="0">
                <a:latin typeface="Source Sans Pro Regular"/>
                <a:cs typeface="Arial"/>
              </a:rPr>
              <a:t>     membre de l’EIR</a:t>
            </a:r>
          </a:p>
          <a:p>
            <a:pPr marL="0" indent="0">
              <a:spcBef>
                <a:spcPts val="0"/>
              </a:spcBef>
              <a:buNone/>
            </a:pPr>
            <a:endParaRPr lang="fr" sz="2400" dirty="0">
              <a:latin typeface="Source Sans Pro Regular"/>
              <a:cs typeface="Arial"/>
            </a:endParaRPr>
          </a:p>
          <a:p>
            <a:pPr marL="127635" lvl="1" indent="-46355">
              <a:spcBef>
                <a:spcPts val="0"/>
              </a:spcBef>
              <a:buSzPts val="2400"/>
              <a:buFont typeface="Arial"/>
              <a:buChar char="•"/>
            </a:pPr>
            <a:r>
              <a:rPr lang="en-US" sz="2400" dirty="0">
                <a:latin typeface="Source Sans Pro Regular"/>
                <a:cs typeface="Arial"/>
              </a:rPr>
              <a:t> D</a:t>
            </a:r>
            <a:r>
              <a:rPr lang="fr" sz="2400" dirty="0">
                <a:latin typeface="Source Sans Pro Regular"/>
                <a:cs typeface="Arial"/>
              </a:rPr>
              <a:t>éterminer la composition d’une EIR en fonction de l’évènement de santé publique.</a:t>
            </a:r>
          </a:p>
          <a:p>
            <a:pPr marL="142875" indent="-142875">
              <a:spcBef>
                <a:spcPts val="0"/>
              </a:spcBef>
            </a:pPr>
            <a:endParaRPr sz="2400" dirty="0"/>
          </a:p>
        </p:txBody>
      </p:sp>
      <p:sp>
        <p:nvSpPr>
          <p:cNvPr id="327" name="Rounded Rectangle 3"/>
          <p:cNvSpPr/>
          <p:nvPr/>
        </p:nvSpPr>
        <p:spPr>
          <a:xfrm flipV="1">
            <a:off x="131391" y="2304057"/>
            <a:ext cx="1802535" cy="39028"/>
          </a:xfrm>
          <a:prstGeom prst="roundRect">
            <a:avLst>
              <a:gd name="adj" fmla="val 50000"/>
            </a:avLst>
          </a:prstGeom>
          <a:solidFill>
            <a:srgbClr val="65A000"/>
          </a:solidFill>
          <a:ln w="12700">
            <a:miter lim="400000"/>
          </a:ln>
        </p:spPr>
        <p:txBody>
          <a:bodyPr lIns="25717" rIns="25717" anchor="ctr"/>
          <a:lstStyle/>
          <a:p>
            <a:pPr algn="ctr">
              <a:defRPr sz="700">
                <a:solidFill>
                  <a:srgbClr val="FFFFFF"/>
                </a:solidFill>
                <a:latin typeface="+mn-lt"/>
                <a:ea typeface="+mn-ea"/>
                <a:cs typeface="+mn-cs"/>
                <a:sym typeface="Source Sans Pro Regular"/>
              </a:defRPr>
            </a:pPr>
            <a:endParaRPr sz="394"/>
          </a:p>
        </p:txBody>
      </p:sp>
    </p:spTree>
    <p:extLst>
      <p:ext uri="{BB962C8B-B14F-4D97-AF65-F5344CB8AC3E}">
        <p14:creationId xmlns:p14="http://schemas.microsoft.com/office/powerpoint/2010/main" val="110680800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lide Number Placeholder 5"/>
          <p:cNvSpPr txBox="1">
            <a:spLocks noGrp="1"/>
          </p:cNvSpPr>
          <p:nvPr>
            <p:ph type="sldNum" sz="quarter" idx="2"/>
          </p:nvPr>
        </p:nvSpPr>
        <p:spPr>
          <a:xfrm>
            <a:off x="8610600" y="5605001"/>
            <a:ext cx="125995" cy="17312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
        <p:nvSpPr>
          <p:cNvPr id="311" name="Title 1"/>
          <p:cNvSpPr txBox="1">
            <a:spLocks noGrp="1"/>
          </p:cNvSpPr>
          <p:nvPr>
            <p:ph type="title"/>
          </p:nvPr>
        </p:nvSpPr>
        <p:spPr>
          <a:xfrm>
            <a:off x="309028" y="888209"/>
            <a:ext cx="1868178" cy="1449283"/>
          </a:xfrm>
          <a:prstGeom prst="rect">
            <a:avLst/>
          </a:prstGeom>
        </p:spPr>
        <p:txBody>
          <a:bodyPr lIns="45719" tIns="45720" rIns="45719" bIns="45720" anchor="ctr">
            <a:normAutofit/>
          </a:bodyPr>
          <a:lstStyle/>
          <a:p>
            <a:r>
              <a:rPr lang="fr" b="1" dirty="0"/>
              <a:t>Exercice en deux étapes</a:t>
            </a:r>
            <a:endParaRPr lang="en-US" b="1" dirty="0"/>
          </a:p>
          <a:p>
            <a:endParaRPr b="1" dirty="0"/>
          </a:p>
        </p:txBody>
      </p:sp>
      <p:sp>
        <p:nvSpPr>
          <p:cNvPr id="312" name="Content Placeholder 2"/>
          <p:cNvSpPr txBox="1">
            <a:spLocks noGrp="1"/>
          </p:cNvSpPr>
          <p:nvPr>
            <p:ph type="body" idx="1"/>
          </p:nvPr>
        </p:nvSpPr>
        <p:spPr>
          <a:xfrm>
            <a:off x="3188520" y="1514131"/>
            <a:ext cx="5803890" cy="3829739"/>
          </a:xfrm>
          <a:prstGeom prst="rect">
            <a:avLst/>
          </a:prstGeom>
        </p:spPr>
        <p:txBody>
          <a:bodyPr lIns="91440" tIns="45720" rIns="91440" bIns="45720" anchor="ctr">
            <a:normAutofit/>
          </a:bodyPr>
          <a:lstStyle/>
          <a:p>
            <a:pPr marL="0" indent="0">
              <a:lnSpc>
                <a:spcPct val="150000"/>
              </a:lnSpc>
              <a:spcBef>
                <a:spcPct val="20000"/>
              </a:spcBef>
              <a:spcAft>
                <a:spcPct val="0"/>
              </a:spcAft>
              <a:buNone/>
              <a:defRPr sz="2800"/>
            </a:pPr>
            <a:r>
              <a:rPr lang="fr" sz="2400" dirty="0">
                <a:solidFill>
                  <a:schemeClr val="tx1"/>
                </a:solidFill>
                <a:latin typeface="Source Sans Pro Regular"/>
                <a:cs typeface="Calibri"/>
                <a:sym typeface="Calibri"/>
              </a:rPr>
              <a:t>Étape 1: Tâches des membres de l’EIR : 40 ' </a:t>
            </a:r>
            <a:endParaRPr lang="fr" sz="2400">
              <a:solidFill>
                <a:schemeClr val="tx1"/>
              </a:solidFill>
              <a:latin typeface="Source Sans Pro Regular"/>
              <a:cs typeface="Calibri"/>
            </a:endParaRPr>
          </a:p>
          <a:p>
            <a:pPr marL="0" indent="0">
              <a:lnSpc>
                <a:spcPct val="150000"/>
              </a:lnSpc>
              <a:spcBef>
                <a:spcPct val="20000"/>
              </a:spcBef>
              <a:spcAft>
                <a:spcPct val="0"/>
              </a:spcAft>
              <a:buNone/>
              <a:defRPr sz="2800"/>
            </a:pPr>
            <a:r>
              <a:rPr lang="fr" sz="2400" dirty="0">
                <a:solidFill>
                  <a:schemeClr val="tx1"/>
                </a:solidFill>
                <a:latin typeface="Source Sans Pro Regular"/>
                <a:cs typeface="Calibri"/>
                <a:sym typeface="Calibri"/>
              </a:rPr>
              <a:t>Étape 2 – </a:t>
            </a:r>
            <a:r>
              <a:rPr lang="fr" sz="2400" dirty="0">
                <a:solidFill>
                  <a:schemeClr val="tx1"/>
                </a:solidFill>
                <a:latin typeface="Source Sans Pro Regular"/>
                <a:cs typeface="Calibri"/>
              </a:rPr>
              <a:t>Composition d’une EIR : 20 '</a:t>
            </a:r>
            <a:endParaRPr sz="2400" dirty="0">
              <a:solidFill>
                <a:schemeClr val="tx1"/>
              </a:solidFill>
              <a:latin typeface="Source Sans Pro Regular"/>
            </a:endParaRPr>
          </a:p>
        </p:txBody>
      </p:sp>
      <p:sp>
        <p:nvSpPr>
          <p:cNvPr id="315" name="Rounded Rectangle 4"/>
          <p:cNvSpPr/>
          <p:nvPr/>
        </p:nvSpPr>
        <p:spPr>
          <a:xfrm rot="10800000" flipH="1">
            <a:off x="306222" y="1974211"/>
            <a:ext cx="1482385"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Tree>
    <p:extLst>
      <p:ext uri="{BB962C8B-B14F-4D97-AF65-F5344CB8AC3E}">
        <p14:creationId xmlns:p14="http://schemas.microsoft.com/office/powerpoint/2010/main" val="329440240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idx="4294967295"/>
            <p:custDataLst>
              <p:tags r:id="rId1"/>
            </p:custDataLst>
          </p:nvPr>
        </p:nvSpPr>
        <p:spPr>
          <a:xfrm>
            <a:off x="0" y="117884"/>
            <a:ext cx="8229600" cy="633549"/>
          </a:xfrm>
          <a:prstGeom prst="rect">
            <a:avLst/>
          </a:prstGeom>
        </p:spPr>
        <p:txBody>
          <a:bodyPr lIns="91440" tIns="45720" rIns="91440" bIns="45720" rtlCol="0" anchor="t"/>
          <a:lstStyle/>
          <a:p>
            <a:pPr algn="l">
              <a:buClr>
                <a:srgbClr val="0092CC"/>
              </a:buClr>
              <a:buSzPts val="3200"/>
            </a:pPr>
            <a:r>
              <a:rPr lang="fr" sz="3200" b="1" dirty="0">
                <a:solidFill>
                  <a:schemeClr val="bg1"/>
                </a:solidFill>
                <a:latin typeface="Source Sans Pro Regular"/>
                <a:cs typeface="Arial"/>
              </a:rPr>
              <a:t>Étape 1 – Tâches des membres de l’EIR</a:t>
            </a:r>
            <a:endParaRPr lang="en-US" altLang="en-US" sz="3200" dirty="0">
              <a:solidFill>
                <a:schemeClr val="bg1"/>
              </a:solidFill>
            </a:endParaRPr>
          </a:p>
        </p:txBody>
      </p:sp>
      <p:sp>
        <p:nvSpPr>
          <p:cNvPr id="34818" name="Content Placeholder 2"/>
          <p:cNvSpPr>
            <a:spLocks noGrp="1"/>
          </p:cNvSpPr>
          <p:nvPr>
            <p:ph idx="4294967295"/>
            <p:custDataLst>
              <p:tags r:id="rId2"/>
            </p:custDataLst>
          </p:nvPr>
        </p:nvSpPr>
        <p:spPr>
          <a:xfrm>
            <a:off x="457200" y="1139295"/>
            <a:ext cx="8229600" cy="5231357"/>
          </a:xfrm>
          <a:prstGeom prst="rect">
            <a:avLst/>
          </a:prstGeom>
        </p:spPr>
        <p:txBody>
          <a:bodyPr lIns="91440" tIns="45720" rIns="91440" bIns="45720" rtlCol="0" anchor="t"/>
          <a:lstStyle/>
          <a:p>
            <a:pPr marL="0" indent="0">
              <a:buNone/>
            </a:pPr>
            <a:r>
              <a:rPr lang="fr" b="1" kern="1200" dirty="0">
                <a:solidFill>
                  <a:srgbClr val="931D19"/>
                </a:solidFill>
                <a:latin typeface="Source Sans Pro Regular"/>
                <a:ea typeface="Source Sans Pro Regular"/>
                <a:cs typeface="Calibri"/>
              </a:rPr>
              <a:t>Consignes</a:t>
            </a:r>
          </a:p>
          <a:p>
            <a:pPr marL="0" indent="0">
              <a:buNone/>
            </a:pPr>
            <a:endParaRPr lang="fr" sz="2200" b="1" kern="1200" dirty="0">
              <a:solidFill>
                <a:srgbClr val="931D19"/>
              </a:solidFill>
              <a:latin typeface="Source Sans Pro Regular"/>
              <a:cs typeface="Calibri"/>
            </a:endParaRPr>
          </a:p>
          <a:p>
            <a:r>
              <a:rPr lang="fr" dirty="0">
                <a:solidFill>
                  <a:srgbClr val="000000"/>
                </a:solidFill>
                <a:latin typeface="Source Sans Pro Regular"/>
                <a:cs typeface="Arial"/>
              </a:rPr>
              <a:t>Chaque groupe recevra plusieurs morceaux de papier sur lesquels figurer</a:t>
            </a:r>
            <a:r>
              <a:rPr lang="fr-FR" dirty="0">
                <a:solidFill>
                  <a:srgbClr val="000000"/>
                </a:solidFill>
                <a:latin typeface="Source Sans Pro Regular"/>
                <a:cs typeface="Arial"/>
              </a:rPr>
              <a:t>a</a:t>
            </a:r>
            <a:r>
              <a:rPr lang="fr" dirty="0">
                <a:solidFill>
                  <a:srgbClr val="000000"/>
                </a:solidFill>
                <a:latin typeface="Source Sans Pro Regular"/>
                <a:cs typeface="Arial"/>
              </a:rPr>
              <a:t> une tâche attribuée à un membre de l’EIR.</a:t>
            </a:r>
            <a:endParaRPr lang="fr">
              <a:solidFill>
                <a:srgbClr val="000000"/>
              </a:solidFill>
              <a:latin typeface="Source Sans Pro Regular"/>
              <a:cs typeface="Arial"/>
            </a:endParaRPr>
          </a:p>
          <a:p>
            <a:r>
              <a:rPr lang="fr" dirty="0">
                <a:solidFill>
                  <a:srgbClr val="000000"/>
                </a:solidFill>
                <a:latin typeface="Source Sans Pro Regular"/>
                <a:cs typeface="Arial"/>
              </a:rPr>
              <a:t>Les groupes devront : </a:t>
            </a:r>
          </a:p>
          <a:p>
            <a:pPr marL="587375" lvl="1" indent="-244475" rtl="0">
              <a:spcBef>
                <a:spcPts val="1200"/>
              </a:spcBef>
              <a:buFont typeface="Courier New" panose="02070309020205020404" pitchFamily="49" charset="0"/>
              <a:buChar char="o"/>
            </a:pPr>
            <a:r>
              <a:rPr lang="fr" dirty="0">
                <a:latin typeface="Source Sans Pro Regular"/>
                <a:cs typeface="Arial"/>
              </a:rPr>
              <a:t>Dresser la liste des professionnels faisant généralement partie d’une EIR.</a:t>
            </a:r>
          </a:p>
          <a:p>
            <a:pPr marL="587375" lvl="1" indent="-244475" rtl="0">
              <a:spcBef>
                <a:spcPts val="1200"/>
              </a:spcBef>
              <a:buFont typeface="Courier New" panose="02070309020205020404" pitchFamily="49" charset="0"/>
              <a:buChar char="o"/>
            </a:pPr>
            <a:r>
              <a:rPr lang="fr" dirty="0"/>
              <a:t>Relier chaque tâche à un membre de l’EIR à l’aide de bandes de papier dans un tableau de deux colonnes (voir la diapositive suivante).</a:t>
            </a:r>
          </a:p>
          <a:p>
            <a:r>
              <a:rPr lang="fr" dirty="0">
                <a:solidFill>
                  <a:srgbClr val="000000"/>
                </a:solidFill>
                <a:latin typeface="Source Sans Pro Regular"/>
                <a:cs typeface="Arial"/>
              </a:rPr>
              <a:t>Débriefing en plénière assuré par le facilitateur.</a:t>
            </a:r>
          </a:p>
        </p:txBody>
      </p:sp>
    </p:spTree>
    <p:extLst>
      <p:ext uri="{BB962C8B-B14F-4D97-AF65-F5344CB8AC3E}">
        <p14:creationId xmlns:p14="http://schemas.microsoft.com/office/powerpoint/2010/main" val="2398592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Slide Number Placeholder 5"/>
          <p:cNvSpPr txBox="1">
            <a:spLocks noGrp="1"/>
          </p:cNvSpPr>
          <p:nvPr>
            <p:ph type="sldNum" sz="quarter" idx="2"/>
          </p:nvPr>
        </p:nvSpPr>
        <p:spPr>
          <a:xfrm>
            <a:off x="8610600" y="5605001"/>
            <a:ext cx="125995" cy="17312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325" name="Title 1"/>
          <p:cNvSpPr txBox="1">
            <a:spLocks noGrp="1"/>
          </p:cNvSpPr>
          <p:nvPr>
            <p:ph type="title"/>
          </p:nvPr>
        </p:nvSpPr>
        <p:spPr>
          <a:xfrm>
            <a:off x="198081" y="4913"/>
            <a:ext cx="4424801" cy="484585"/>
          </a:xfrm>
          <a:prstGeom prst="rect">
            <a:avLst/>
          </a:prstGeom>
        </p:spPr>
        <p:txBody>
          <a:bodyPr lIns="45719" tIns="45720" rIns="45719" bIns="45720" anchor="ctr">
            <a:normAutofit/>
          </a:bodyPr>
          <a:lstStyle/>
          <a:p>
            <a:r>
              <a:rPr lang="fr-FR" b="1" dirty="0"/>
              <a:t>Tâches des membres de l'EIR</a:t>
            </a:r>
            <a:endParaRPr lang="fr-FR" b="1" dirty="0">
              <a:solidFill>
                <a:srgbClr val="002060"/>
              </a:solidFill>
            </a:endParaRPr>
          </a:p>
        </p:txBody>
      </p:sp>
      <p:graphicFrame>
        <p:nvGraphicFramePr>
          <p:cNvPr id="327" name="Content Placeholder 3"/>
          <p:cNvGraphicFramePr/>
          <p:nvPr>
            <p:extLst>
              <p:ext uri="{D42A27DB-BD31-4B8C-83A1-F6EECF244321}">
                <p14:modId xmlns:p14="http://schemas.microsoft.com/office/powerpoint/2010/main" val="1568520759"/>
              </p:ext>
            </p:extLst>
          </p:nvPr>
        </p:nvGraphicFramePr>
        <p:xfrm>
          <a:off x="683568" y="1776548"/>
          <a:ext cx="7776864" cy="3879660"/>
        </p:xfrm>
        <a:graphic>
          <a:graphicData uri="http://schemas.openxmlformats.org/drawingml/2006/table">
            <a:tbl>
              <a:tblPr firstRow="1" firstCol="1" bandRow="1"/>
              <a:tblGrid>
                <a:gridCol w="3032977">
                  <a:extLst>
                    <a:ext uri="{9D8B030D-6E8A-4147-A177-3AD203B41FA5}">
                      <a16:colId xmlns:a16="http://schemas.microsoft.com/office/drawing/2014/main" val="20000"/>
                    </a:ext>
                  </a:extLst>
                </a:gridCol>
                <a:gridCol w="4743887">
                  <a:extLst>
                    <a:ext uri="{9D8B030D-6E8A-4147-A177-3AD203B41FA5}">
                      <a16:colId xmlns:a16="http://schemas.microsoft.com/office/drawing/2014/main" val="20001"/>
                    </a:ext>
                  </a:extLst>
                </a:gridCol>
              </a:tblGrid>
              <a:tr h="554238">
                <a:tc>
                  <a:txBody>
                    <a:bodyPr/>
                    <a:lstStyle/>
                    <a:p>
                      <a:pPr marL="457200" lvl="0" algn="ctr" defTabSz="162744" rtl="0">
                        <a:lnSpc>
                          <a:spcPct val="114999"/>
                        </a:lnSpc>
                        <a:spcAft>
                          <a:spcPts val="0"/>
                        </a:spcAft>
                        <a:buNone/>
                        <a:defRPr sz="1800" b="0">
                          <a:solidFill>
                            <a:srgbClr val="000000"/>
                          </a:solidFill>
                        </a:defRPr>
                      </a:pPr>
                      <a:r>
                        <a:rPr lang="fr" sz="2000" b="1" dirty="0">
                          <a:solidFill>
                            <a:schemeClr val="bg1"/>
                          </a:solidFill>
                          <a:effectLst/>
                          <a:latin typeface="+mj-lt"/>
                          <a:ea typeface="+mj-ea"/>
                          <a:cs typeface="Times New Roman"/>
                        </a:rPr>
                        <a:t>Membres/fonctions</a:t>
                      </a:r>
                      <a:endParaRPr lang="en-GB" sz="2000" b="1" dirty="0">
                        <a:solidFill>
                          <a:schemeClr val="bg1"/>
                        </a:solidFill>
                        <a:effectLst/>
                        <a:latin typeface="+mj-lt"/>
                        <a:ea typeface="+mj-ea"/>
                        <a:cs typeface="Times New Roman"/>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02060"/>
                    </a:solidFill>
                  </a:tcPr>
                </a:tc>
                <a:tc>
                  <a:txBody>
                    <a:bodyPr/>
                    <a:lstStyle/>
                    <a:p>
                      <a:pPr marL="457200" lvl="0" algn="ctr" defTabSz="162744" rtl="0">
                        <a:lnSpc>
                          <a:spcPct val="114999"/>
                        </a:lnSpc>
                        <a:spcAft>
                          <a:spcPts val="0"/>
                        </a:spcAft>
                        <a:buNone/>
                        <a:defRPr sz="1800" b="0">
                          <a:solidFill>
                            <a:srgbClr val="000000"/>
                          </a:solidFill>
                        </a:defRPr>
                      </a:pPr>
                      <a:r>
                        <a:rPr lang="fr" sz="2000" b="1" dirty="0">
                          <a:solidFill>
                            <a:schemeClr val="bg1"/>
                          </a:solidFill>
                          <a:effectLst/>
                          <a:latin typeface="+mj-lt"/>
                        </a:rPr>
                        <a:t>Tâches</a:t>
                      </a:r>
                      <a:endParaRPr lang="en-GB" sz="2000" b="1" dirty="0">
                        <a:solidFill>
                          <a:schemeClr val="bg1"/>
                        </a:solidFill>
                        <a:effectLst/>
                        <a:latin typeface="+mj-lt"/>
                        <a:ea typeface="+mj-ea"/>
                        <a:cs typeface="Times New Roman"/>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02060"/>
                    </a:solidFill>
                  </a:tcPr>
                </a:tc>
                <a:extLst>
                  <a:ext uri="{0D108BD9-81ED-4DB2-BD59-A6C34878D82A}">
                    <a16:rowId xmlns:a16="http://schemas.microsoft.com/office/drawing/2014/main" val="10000"/>
                  </a:ext>
                </a:extLst>
              </a:tr>
              <a:tr h="385556">
                <a:tc rowSpan="3">
                  <a:txBody>
                    <a:bodyPr/>
                    <a:lstStyle/>
                    <a:p>
                      <a:pPr lvl="0" algn="l">
                        <a:lnSpc>
                          <a:spcPct val="100000"/>
                        </a:lnSpc>
                        <a:spcBef>
                          <a:spcPts val="0"/>
                        </a:spcBef>
                        <a:spcAft>
                          <a:spcPts val="0"/>
                        </a:spcAft>
                        <a:buNone/>
                      </a:pPr>
                      <a:r>
                        <a:rPr lang="fr" sz="1600" b="0" i="0" u="none" strike="noStrike" cap="none" spc="0" baseline="0" noProof="0" dirty="0">
                          <a:solidFill>
                            <a:srgbClr val="FFFFFF"/>
                          </a:solidFill>
                          <a:uFillTx/>
                          <a:latin typeface="+mj-lt"/>
                          <a:ea typeface="+mj-ea"/>
                          <a:cs typeface="+mj-cs"/>
                          <a:sym typeface="Source Sans Pro Regular"/>
                        </a:rPr>
                        <a:t>Membre de l’EIR (clinicien, épidémiologiste, etc.)</a:t>
                      </a:r>
                    </a:p>
                    <a:p>
                      <a:pPr marL="175895" lvl="0" indent="0">
                        <a:lnSpc>
                          <a:spcPct val="114999"/>
                        </a:lnSpc>
                        <a:buNone/>
                      </a:pPr>
                      <a:endParaRPr lang="fr" sz="1600" dirty="0">
                        <a:solidFill>
                          <a:srgbClr val="FFFFFF"/>
                        </a:solidFill>
                        <a:latin typeface="+mj-lt"/>
                        <a:ea typeface="+mj-ea"/>
                        <a:cs typeface="+mj-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02060"/>
                    </a:solidFill>
                  </a:tcPr>
                </a:tc>
                <a:tc>
                  <a:txBody>
                    <a:bodyPr/>
                    <a:lstStyle/>
                    <a:p>
                      <a:pPr marL="175895" lvl="0" indent="0">
                        <a:lnSpc>
                          <a:spcPct val="114999"/>
                        </a:lnSpc>
                        <a:buNone/>
                      </a:pPr>
                      <a:r>
                        <a:rPr lang="fr" sz="1600" b="0" i="0" u="none" strike="noStrike" noProof="0" dirty="0">
                          <a:solidFill>
                            <a:srgbClr val="000000"/>
                          </a:solidFill>
                          <a:latin typeface="+mj-lt"/>
                        </a:rPr>
                        <a:t>Coller les tâches correspondantes ici.</a:t>
                      </a:r>
                      <a:endParaRPr sz="1600" dirty="0">
                        <a:latin typeface="+mj-lt"/>
                        <a:ea typeface="+mj-ea"/>
                        <a:cs typeface="+mj-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chemeClr val="bg2">
                        <a:lumMod val="40000"/>
                        <a:lumOff val="60000"/>
                      </a:schemeClr>
                    </a:solidFill>
                  </a:tcPr>
                </a:tc>
                <a:extLst>
                  <a:ext uri="{0D108BD9-81ED-4DB2-BD59-A6C34878D82A}">
                    <a16:rowId xmlns:a16="http://schemas.microsoft.com/office/drawing/2014/main" val="10001"/>
                  </a:ext>
                </a:extLst>
              </a:tr>
              <a:tr h="265071">
                <a:tc vMerge="1">
                  <a:txBody>
                    <a:bodyPr/>
                    <a:lstStyle/>
                    <a:p>
                      <a:endParaRPr lang="fr-FR"/>
                    </a:p>
                  </a:txBody>
                  <a:tcPr/>
                </a:tc>
                <a:tc>
                  <a:txBody>
                    <a:bodyPr/>
                    <a:lstStyle/>
                    <a:p>
                      <a:pPr defTabSz="162744">
                        <a:lnSpc>
                          <a:spcPct val="115000"/>
                        </a:lnSpc>
                        <a:defRPr sz="1600">
                          <a:latin typeface="+mj-lt"/>
                          <a:ea typeface="+mj-ea"/>
                          <a:cs typeface="+mj-cs"/>
                        </a:defRPr>
                      </a:pPr>
                      <a:endParaRPr sz="1600">
                        <a:latin typeface="+mj-lt"/>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chemeClr val="tx2">
                        <a:lumMod val="20000"/>
                        <a:lumOff val="80000"/>
                      </a:schemeClr>
                    </a:solidFill>
                  </a:tcPr>
                </a:tc>
                <a:extLst>
                  <a:ext uri="{0D108BD9-81ED-4DB2-BD59-A6C34878D82A}">
                    <a16:rowId xmlns:a16="http://schemas.microsoft.com/office/drawing/2014/main" val="10002"/>
                  </a:ext>
                </a:extLst>
              </a:tr>
              <a:tr h="361459">
                <a:tc vMerge="1">
                  <a:txBody>
                    <a:bodyPr/>
                    <a:lstStyle/>
                    <a:p>
                      <a:endParaRPr lang="fr-FR"/>
                    </a:p>
                  </a:txBody>
                  <a:tcPr/>
                </a:tc>
                <a:tc>
                  <a:txBody>
                    <a:bodyPr/>
                    <a:lstStyle/>
                    <a:p>
                      <a:pPr defTabSz="162744">
                        <a:lnSpc>
                          <a:spcPct val="115000"/>
                        </a:lnSpc>
                        <a:defRPr sz="1100">
                          <a:latin typeface="+mj-lt"/>
                          <a:ea typeface="+mj-ea"/>
                          <a:cs typeface="+mj-cs"/>
                        </a:defRPr>
                      </a:pPr>
                      <a:endParaRPr sz="1600">
                        <a:latin typeface="+mj-lt"/>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chemeClr val="tx2"/>
                    </a:solidFill>
                  </a:tcPr>
                </a:tc>
                <a:extLst>
                  <a:ext uri="{0D108BD9-81ED-4DB2-BD59-A6C34878D82A}">
                    <a16:rowId xmlns:a16="http://schemas.microsoft.com/office/drawing/2014/main" val="10003"/>
                  </a:ext>
                </a:extLst>
              </a:tr>
              <a:tr h="385556">
                <a:tc rowSpan="3">
                  <a:txBody>
                    <a:bodyPr/>
                    <a:lstStyle/>
                    <a:p>
                      <a:pPr marL="175895" indent="0">
                        <a:lnSpc>
                          <a:spcPct val="115000"/>
                        </a:lnSpc>
                      </a:pPr>
                      <a:r>
                        <a:rPr lang="fr-FR" sz="1600" dirty="0">
                          <a:solidFill>
                            <a:srgbClr val="FFFFFF"/>
                          </a:solidFill>
                          <a:latin typeface="+mj-lt"/>
                          <a:ea typeface="+mj-ea"/>
                          <a:cs typeface="+mj-cs"/>
                        </a:rPr>
                        <a:t>Membre de l'EIR</a:t>
                      </a:r>
                      <a:endParaRPr sz="1600" dirty="0">
                        <a:latin typeface="+mj-lt"/>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02060"/>
                    </a:solidFill>
                  </a:tcPr>
                </a:tc>
                <a:tc>
                  <a:txBody>
                    <a:bodyPr/>
                    <a:lstStyle/>
                    <a:p>
                      <a:pPr defTabSz="162744">
                        <a:lnSpc>
                          <a:spcPct val="115000"/>
                        </a:lnSpc>
                        <a:defRPr sz="1100">
                          <a:latin typeface="+mj-lt"/>
                          <a:ea typeface="+mj-ea"/>
                          <a:cs typeface="+mj-cs"/>
                        </a:defRPr>
                      </a:pPr>
                      <a:endParaRPr sz="1600">
                        <a:latin typeface="+mj-lt"/>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chemeClr val="tx2">
                        <a:lumMod val="20000"/>
                        <a:lumOff val="80000"/>
                      </a:schemeClr>
                    </a:solidFill>
                  </a:tcPr>
                </a:tc>
                <a:extLst>
                  <a:ext uri="{0D108BD9-81ED-4DB2-BD59-A6C34878D82A}">
                    <a16:rowId xmlns:a16="http://schemas.microsoft.com/office/drawing/2014/main" val="10004"/>
                  </a:ext>
                </a:extLst>
              </a:tr>
              <a:tr h="385556">
                <a:tc vMerge="1">
                  <a:txBody>
                    <a:bodyPr/>
                    <a:lstStyle/>
                    <a:p>
                      <a:endParaRPr lang="hu-HU"/>
                    </a:p>
                  </a:txBody>
                  <a:tcPr/>
                </a:tc>
                <a:tc>
                  <a:txBody>
                    <a:bodyPr/>
                    <a:lstStyle/>
                    <a:p>
                      <a:pPr defTabSz="162744">
                        <a:lnSpc>
                          <a:spcPct val="115000"/>
                        </a:lnSpc>
                        <a:defRPr sz="1100">
                          <a:latin typeface="+mj-lt"/>
                          <a:ea typeface="+mj-ea"/>
                          <a:cs typeface="+mj-cs"/>
                        </a:defRPr>
                      </a:pPr>
                      <a:endParaRPr sz="1600">
                        <a:latin typeface="+mj-lt"/>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chemeClr val="tx2"/>
                    </a:solidFill>
                  </a:tcPr>
                </a:tc>
                <a:extLst>
                  <a:ext uri="{0D108BD9-81ED-4DB2-BD59-A6C34878D82A}">
                    <a16:rowId xmlns:a16="http://schemas.microsoft.com/office/drawing/2014/main" val="10005"/>
                  </a:ext>
                </a:extLst>
              </a:tr>
              <a:tr h="385556">
                <a:tc vMerge="1">
                  <a:txBody>
                    <a:bodyPr/>
                    <a:lstStyle/>
                    <a:p>
                      <a:endParaRPr lang="hu-HU"/>
                    </a:p>
                  </a:txBody>
                  <a:tcPr/>
                </a:tc>
                <a:tc>
                  <a:txBody>
                    <a:bodyPr/>
                    <a:lstStyle/>
                    <a:p>
                      <a:pPr defTabSz="162744">
                        <a:lnSpc>
                          <a:spcPct val="115000"/>
                        </a:lnSpc>
                        <a:defRPr sz="1100">
                          <a:latin typeface="+mj-lt"/>
                          <a:ea typeface="+mj-ea"/>
                          <a:cs typeface="+mj-cs"/>
                        </a:defRPr>
                      </a:pPr>
                      <a:endParaRPr sz="1600">
                        <a:latin typeface="+mj-lt"/>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chemeClr val="tx2">
                        <a:lumMod val="20000"/>
                        <a:lumOff val="80000"/>
                      </a:schemeClr>
                    </a:solidFill>
                  </a:tcPr>
                </a:tc>
                <a:extLst>
                  <a:ext uri="{0D108BD9-81ED-4DB2-BD59-A6C34878D82A}">
                    <a16:rowId xmlns:a16="http://schemas.microsoft.com/office/drawing/2014/main" val="10006"/>
                  </a:ext>
                </a:extLst>
              </a:tr>
              <a:tr h="385556">
                <a:tc rowSpan="3">
                  <a:txBody>
                    <a:bodyPr/>
                    <a:lstStyle/>
                    <a:p>
                      <a:pPr marL="175895" indent="0">
                        <a:lnSpc>
                          <a:spcPct val="115000"/>
                        </a:lnSpc>
                      </a:pPr>
                      <a:r>
                        <a:rPr lang="fr-FR" sz="1600" b="0" i="0" u="none" strike="noStrike" cap="none" spc="0" baseline="0" dirty="0">
                          <a:solidFill>
                            <a:srgbClr val="FFFFFF"/>
                          </a:solidFill>
                          <a:uFillTx/>
                          <a:latin typeface="+mj-lt"/>
                          <a:ea typeface="+mj-ea"/>
                          <a:cs typeface="+mj-cs"/>
                          <a:sym typeface="Source Sans Pro Regular"/>
                        </a:rPr>
                        <a:t>Membre de l’EIR</a:t>
                      </a:r>
                      <a:endParaRPr sz="1600" b="0" i="0" u="none" strike="noStrike" cap="none" spc="0" baseline="0" dirty="0">
                        <a:solidFill>
                          <a:srgbClr val="FFFFFF"/>
                        </a:solidFill>
                        <a:uFillTx/>
                        <a:latin typeface="+mj-lt"/>
                        <a:ea typeface="+mj-ea"/>
                        <a:cs typeface="+mj-cs"/>
                        <a:sym typeface="Source Sans Pro Regular"/>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02060"/>
                    </a:solidFill>
                  </a:tcPr>
                </a:tc>
                <a:tc>
                  <a:txBody>
                    <a:bodyPr/>
                    <a:lstStyle/>
                    <a:p>
                      <a:pPr defTabSz="162744">
                        <a:lnSpc>
                          <a:spcPct val="115000"/>
                        </a:lnSpc>
                        <a:defRPr sz="1100">
                          <a:latin typeface="+mj-lt"/>
                          <a:ea typeface="+mj-ea"/>
                          <a:cs typeface="+mj-cs"/>
                        </a:defRPr>
                      </a:pPr>
                      <a:endParaRPr sz="1600">
                        <a:latin typeface="+mj-lt"/>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chemeClr val="tx2"/>
                    </a:solidFill>
                  </a:tcPr>
                </a:tc>
                <a:extLst>
                  <a:ext uri="{0D108BD9-81ED-4DB2-BD59-A6C34878D82A}">
                    <a16:rowId xmlns:a16="http://schemas.microsoft.com/office/drawing/2014/main" val="10007"/>
                  </a:ext>
                </a:extLst>
              </a:tr>
              <a:tr h="385556">
                <a:tc vMerge="1">
                  <a:txBody>
                    <a:bodyPr/>
                    <a:lstStyle/>
                    <a:p>
                      <a:endParaRPr lang="hu-HU"/>
                    </a:p>
                  </a:txBody>
                  <a:tcPr/>
                </a:tc>
                <a:tc>
                  <a:txBody>
                    <a:bodyPr/>
                    <a:lstStyle/>
                    <a:p>
                      <a:pPr defTabSz="162744">
                        <a:lnSpc>
                          <a:spcPct val="115000"/>
                        </a:lnSpc>
                        <a:defRPr sz="1100">
                          <a:latin typeface="+mj-lt"/>
                          <a:ea typeface="+mj-ea"/>
                          <a:cs typeface="+mj-cs"/>
                        </a:defRPr>
                      </a:pPr>
                      <a:endParaRPr sz="1600" dirty="0">
                        <a:latin typeface="+mj-lt"/>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chemeClr val="tx2">
                        <a:lumMod val="20000"/>
                        <a:lumOff val="80000"/>
                      </a:schemeClr>
                    </a:solidFill>
                  </a:tcPr>
                </a:tc>
                <a:extLst>
                  <a:ext uri="{0D108BD9-81ED-4DB2-BD59-A6C34878D82A}">
                    <a16:rowId xmlns:a16="http://schemas.microsoft.com/office/drawing/2014/main" val="10008"/>
                  </a:ext>
                </a:extLst>
              </a:tr>
              <a:tr h="385556">
                <a:tc vMerge="1">
                  <a:txBody>
                    <a:bodyPr/>
                    <a:lstStyle/>
                    <a:p>
                      <a:endParaRPr lang="hu-HU"/>
                    </a:p>
                  </a:txBody>
                  <a:tcPr/>
                </a:tc>
                <a:tc>
                  <a:txBody>
                    <a:bodyPr/>
                    <a:lstStyle/>
                    <a:p>
                      <a:pPr defTabSz="162744">
                        <a:lnSpc>
                          <a:spcPct val="115000"/>
                        </a:lnSpc>
                        <a:defRPr sz="1100">
                          <a:latin typeface="+mj-lt"/>
                          <a:ea typeface="+mj-ea"/>
                          <a:cs typeface="+mj-cs"/>
                        </a:defRPr>
                      </a:pPr>
                      <a:endParaRPr sz="1600" dirty="0">
                        <a:latin typeface="+mj-lt"/>
                      </a:endParaRPr>
                    </a:p>
                  </a:txBody>
                  <a:tcPr marL="0" marR="0" marT="0" marB="0" horzOverflow="overflow">
                    <a:lnL w="12700">
                      <a:solidFill>
                        <a:schemeClr val="bg1"/>
                      </a:solidFill>
                    </a:lnL>
                    <a:lnR w="12700">
                      <a:solidFill>
                        <a:schemeClr val="bg1"/>
                      </a:solidFill>
                    </a:lnR>
                    <a:lnT w="12700">
                      <a:solidFill>
                        <a:schemeClr val="bg1"/>
                      </a:solidFill>
                    </a:lnT>
                    <a:lnB w="12700">
                      <a:solidFill>
                        <a:schemeClr val="bg1"/>
                      </a:solidFill>
                    </a:lnB>
                    <a:solidFill>
                      <a:schemeClr val="tx2"/>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78632003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lide Number Placeholder 5"/>
          <p:cNvSpPr txBox="1">
            <a:spLocks noGrp="1"/>
          </p:cNvSpPr>
          <p:nvPr>
            <p:ph type="sldNum" sz="quarter" idx="2"/>
          </p:nvPr>
        </p:nvSpPr>
        <p:spPr>
          <a:xfrm>
            <a:off x="8610600" y="5605001"/>
            <a:ext cx="125995" cy="17312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330" name="Title 1"/>
          <p:cNvSpPr txBox="1">
            <a:spLocks noGrp="1"/>
          </p:cNvSpPr>
          <p:nvPr>
            <p:ph type="title"/>
          </p:nvPr>
        </p:nvSpPr>
        <p:spPr>
          <a:xfrm>
            <a:off x="94381" y="411537"/>
            <a:ext cx="2912082" cy="1423158"/>
          </a:xfrm>
          <a:prstGeom prst="rect">
            <a:avLst/>
          </a:prstGeom>
        </p:spPr>
        <p:txBody>
          <a:bodyPr lIns="34289" tIns="34290" rIns="34289" bIns="34290" anchor="ctr">
            <a:normAutofit fontScale="90000"/>
          </a:bodyPr>
          <a:lstStyle/>
          <a:p>
            <a:r>
              <a:rPr lang="fr" sz="3200" b="1" dirty="0">
                <a:solidFill>
                  <a:schemeClr val="bg1"/>
                </a:solidFill>
                <a:latin typeface="Arial"/>
                <a:cs typeface="Arial"/>
              </a:rPr>
              <a:t>Tâches attribuées aux membres</a:t>
            </a:r>
            <a:r>
              <a:rPr lang="fr" sz="3200" b="1" dirty="0">
                <a:solidFill>
                  <a:srgbClr val="002060"/>
                </a:solidFill>
                <a:latin typeface="Arial"/>
                <a:cs typeface="Arial"/>
              </a:rPr>
              <a:t> </a:t>
            </a:r>
            <a:r>
              <a:rPr lang="fr" sz="3200" b="1" dirty="0">
                <a:solidFill>
                  <a:schemeClr val="bg1"/>
                </a:solidFill>
                <a:latin typeface="Arial"/>
                <a:cs typeface="Arial"/>
              </a:rPr>
              <a:t>de l’EIR</a:t>
            </a:r>
            <a:r>
              <a:rPr lang="en-GB" sz="3200" b="1" dirty="0">
                <a:solidFill>
                  <a:schemeClr val="bg1"/>
                </a:solidFill>
                <a:latin typeface="Arial"/>
                <a:cs typeface="Arial"/>
              </a:rPr>
              <a:t>  au </a:t>
            </a:r>
            <a:r>
              <a:rPr lang="en-GB" sz="3200" b="1" dirty="0">
                <a:solidFill>
                  <a:srgbClr val="002060"/>
                </a:solidFill>
                <a:highlight>
                  <a:srgbClr val="FFFF00"/>
                </a:highlight>
                <a:latin typeface="Arial"/>
                <a:cs typeface="Arial"/>
              </a:rPr>
              <a:t>p</a:t>
            </a:r>
            <a:r>
              <a:rPr lang="en-GB" sz="3200" b="1" dirty="0">
                <a:solidFill>
                  <a:schemeClr val="tx1"/>
                </a:solidFill>
                <a:highlight>
                  <a:srgbClr val="FFFF00"/>
                </a:highlight>
                <a:latin typeface="Arial"/>
                <a:cs typeface="Arial"/>
              </a:rPr>
              <a:t>ays </a:t>
            </a:r>
          </a:p>
        </p:txBody>
      </p:sp>
      <p:sp>
        <p:nvSpPr>
          <p:cNvPr id="331" name="Content Placeholder 1"/>
          <p:cNvSpPr txBox="1">
            <a:spLocks noGrp="1"/>
          </p:cNvSpPr>
          <p:nvPr>
            <p:ph type="body" sz="half" idx="1"/>
          </p:nvPr>
        </p:nvSpPr>
        <p:spPr>
          <a:xfrm>
            <a:off x="3165976" y="1885635"/>
            <a:ext cx="5647136" cy="3084613"/>
          </a:xfrm>
          <a:prstGeom prst="rect">
            <a:avLst/>
          </a:prstGeom>
        </p:spPr>
        <p:txBody>
          <a:bodyPr lIns="68580" tIns="34290" rIns="68580" bIns="34290" anchor="t"/>
          <a:lstStyle/>
          <a:p>
            <a:pPr marL="0" indent="0">
              <a:buSzTx/>
              <a:buNone/>
              <a:defRPr sz="2400">
                <a:solidFill>
                  <a:srgbClr val="FF0000"/>
                </a:solidFill>
              </a:defRPr>
            </a:pPr>
            <a:r>
              <a:rPr b="1" dirty="0">
                <a:solidFill>
                  <a:srgbClr val="C00000"/>
                </a:solidFill>
              </a:rPr>
              <a:t>Note </a:t>
            </a:r>
            <a:r>
              <a:rPr lang="fr-FR" b="1" dirty="0">
                <a:solidFill>
                  <a:srgbClr val="C00000"/>
                </a:solidFill>
              </a:rPr>
              <a:t>aux facilitateurs</a:t>
            </a:r>
            <a:r>
              <a:rPr b="1" dirty="0">
                <a:solidFill>
                  <a:srgbClr val="C00000"/>
                </a:solidFill>
              </a:rPr>
              <a:t>:</a:t>
            </a:r>
          </a:p>
          <a:p>
            <a:pPr marL="0" indent="0">
              <a:buSzTx/>
              <a:buNone/>
              <a:defRPr sz="2400">
                <a:solidFill>
                  <a:srgbClr val="FF0000"/>
                </a:solidFill>
              </a:defRPr>
            </a:pPr>
            <a:endParaRPr dirty="0">
              <a:solidFill>
                <a:srgbClr val="C00000"/>
              </a:solidFill>
            </a:endParaRPr>
          </a:p>
          <a:p>
            <a:pPr marL="0" indent="0">
              <a:buSzTx/>
              <a:buNone/>
              <a:defRPr sz="2400" i="1">
                <a:solidFill>
                  <a:srgbClr val="FF0000"/>
                </a:solidFill>
              </a:defRPr>
            </a:pPr>
            <a:r>
              <a:rPr lang="fr" dirty="0">
                <a:solidFill>
                  <a:srgbClr val="C00000"/>
                </a:solidFill>
                <a:latin typeface="Calibri"/>
                <a:cs typeface="Calibri"/>
              </a:rPr>
              <a:t>Le cas échéant, insérer ici les informations spécifiques au pays sur la composition de l’EIR nationale et les rôles de ses membres.</a:t>
            </a:r>
          </a:p>
        </p:txBody>
      </p:sp>
      <p:sp>
        <p:nvSpPr>
          <p:cNvPr id="2" name="Rounded Rectangle 3">
            <a:extLst>
              <a:ext uri="{FF2B5EF4-FFF2-40B4-BE49-F238E27FC236}">
                <a16:creationId xmlns:a16="http://schemas.microsoft.com/office/drawing/2014/main" id="{56D946F7-9DD8-B483-3341-D562D38E1514}"/>
              </a:ext>
            </a:extLst>
          </p:cNvPr>
          <p:cNvSpPr/>
          <p:nvPr/>
        </p:nvSpPr>
        <p:spPr>
          <a:xfrm flipV="1">
            <a:off x="291701" y="2279894"/>
            <a:ext cx="1482384"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j-lt"/>
                <a:ea typeface="+mj-ea"/>
                <a:cs typeface="+mj-cs"/>
                <a:sym typeface="Source Sans Pro Regular"/>
              </a:defRPr>
            </a:pPr>
            <a:endParaRPr sz="525"/>
          </a:p>
        </p:txBody>
      </p:sp>
    </p:spTree>
    <p:extLst>
      <p:ext uri="{BB962C8B-B14F-4D97-AF65-F5344CB8AC3E}">
        <p14:creationId xmlns:p14="http://schemas.microsoft.com/office/powerpoint/2010/main" val="414365155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467544" y="2061274"/>
            <a:ext cx="8510589" cy="1402557"/>
          </a:xfrm>
        </p:spPr>
        <p:txBody>
          <a:bodyPr>
            <a:normAutofit/>
          </a:bodyPr>
          <a:lstStyle/>
          <a:p>
            <a:r>
              <a:rPr lang="fr-FR" sz="4400" b="1" dirty="0"/>
              <a:t>Débriefing étape 1</a:t>
            </a:r>
            <a:endParaRPr lang="en-US" sz="4400" b="1" dirty="0"/>
          </a:p>
        </p:txBody>
      </p:sp>
    </p:spTree>
    <p:extLst>
      <p:ext uri="{BB962C8B-B14F-4D97-AF65-F5344CB8AC3E}">
        <p14:creationId xmlns:p14="http://schemas.microsoft.com/office/powerpoint/2010/main" val="963691264"/>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Source Sans Pro Regular"/>
        <a:ea typeface="Source Sans Pro Regular"/>
        <a:cs typeface="Source Sans Pro Regular"/>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1.xml><?xml version="1.0" encoding="utf-8"?>
<a:theme xmlns:a="http://schemas.openxmlformats.org/drawingml/2006/main" name="2_RC 59 Template EN">
  <a:themeElements>
    <a:clrScheme name="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RC 59 Template EN">
      <a:majorFont>
        <a:latin typeface="Helvetica"/>
        <a:ea typeface="Helvetica"/>
        <a:cs typeface="Helvetica"/>
      </a:majorFont>
      <a:minorFont>
        <a:latin typeface="Source Sans Pro Regular"/>
        <a:ea typeface="Source Sans Pro Regular"/>
        <a:cs typeface="Source Sans Pro Regular"/>
      </a:minorFont>
    </a:fontScheme>
    <a:fmtScheme name="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RC 59 Template EN">
  <a:themeElements>
    <a:clrScheme name="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RC 59 Template EN">
      <a:majorFont>
        <a:latin typeface="Helvetica"/>
        <a:ea typeface="Helvetica"/>
        <a:cs typeface="Helvetica"/>
      </a:majorFont>
      <a:minorFont>
        <a:latin typeface="Source Sans Pro Regular"/>
        <a:ea typeface="Source Sans Pro Regular"/>
        <a:cs typeface="Source Sans Pro Regular"/>
      </a:minorFont>
    </a:fontScheme>
    <a:fmtScheme name="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Props1.xml><?xml version="1.0" encoding="utf-8"?>
<ds:datastoreItem xmlns:ds="http://schemas.openxmlformats.org/officeDocument/2006/customXml" ds:itemID="{08F2FFE1-F3E1-4AE8-9A62-04E0A0D5E9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83AE641-870D-4742-A0E1-C9240C99380E}">
  <ds:schemaRefs>
    <ds:schemaRef ds:uri="http://schemas.microsoft.com/sharepoint/v3/contenttype/forms"/>
  </ds:schemaRefs>
</ds:datastoreItem>
</file>

<file path=customXml/itemProps3.xml><?xml version="1.0" encoding="utf-8"?>
<ds:datastoreItem xmlns:ds="http://schemas.openxmlformats.org/officeDocument/2006/customXml" ds:itemID="{A5C08B3C-DE47-4F39-B964-57B202E15581}">
  <ds:schemaRefs>
    <ds:schemaRef ds:uri="450f158c-397a-4a9d-b005-a44c92e0fccb"/>
    <ds:schemaRef ds:uri="e2a64997-203d-4655-a595-383c2eb1e86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3009</TotalTime>
  <Words>2813</Words>
  <Application>Microsoft Office PowerPoint</Application>
  <PresentationFormat>On-screen Show (4:3)</PresentationFormat>
  <Paragraphs>213</Paragraphs>
  <Slides>28</Slides>
  <Notes>9</Notes>
  <HiddenSlides>0</HiddenSlides>
  <MMClips>0</MMClips>
  <ScaleCrop>false</ScaleCrop>
  <HeadingPairs>
    <vt:vector size="4" baseType="variant">
      <vt:variant>
        <vt:lpstr>Theme</vt:lpstr>
      </vt:variant>
      <vt:variant>
        <vt:i4>11</vt:i4>
      </vt:variant>
      <vt:variant>
        <vt:lpstr>Slide Titles</vt:lpstr>
      </vt:variant>
      <vt:variant>
        <vt:i4>28</vt:i4>
      </vt:variant>
    </vt:vector>
  </HeadingPairs>
  <TitlesOfParts>
    <vt:vector size="39" baseType="lpstr">
      <vt:lpstr>RC 59 Template EN</vt:lpstr>
      <vt:lpstr>Custom Design</vt:lpstr>
      <vt:lpstr>Office Theme</vt:lpstr>
      <vt:lpstr>1_RC 59 Template EN</vt:lpstr>
      <vt:lpstr>RC 59 Template EN</vt:lpstr>
      <vt:lpstr>RC 59 Template EN</vt:lpstr>
      <vt:lpstr>RC 59 Template EN</vt:lpstr>
      <vt:lpstr>RC 59 Template EN</vt:lpstr>
      <vt:lpstr>RC 59 Template EN</vt:lpstr>
      <vt:lpstr>1_RRT_Theme1</vt:lpstr>
      <vt:lpstr>2_RC 59 Template EN</vt:lpstr>
      <vt:lpstr>Travail de groupes : Composition d’une EIR et tâches  attribuées à ses membres</vt:lpstr>
      <vt:lpstr>PowerPoint Presentation</vt:lpstr>
      <vt:lpstr>Introduction</vt:lpstr>
      <vt:lpstr>Objectifs d'apprentissage</vt:lpstr>
      <vt:lpstr>Exercice en deux étapes </vt:lpstr>
      <vt:lpstr>Étape 1 – Tâches des membres de l’EIR</vt:lpstr>
      <vt:lpstr>Tâches des membres de l'EIR</vt:lpstr>
      <vt:lpstr>Tâches attribuées aux membres de l’EIR  au pays </vt:lpstr>
      <vt:lpstr>PowerPoint Presentation</vt:lpstr>
      <vt:lpstr>Chef d’équipe  </vt:lpstr>
      <vt:lpstr>Épidémiologiste</vt:lpstr>
      <vt:lpstr>Spécialiste de la prévention et du contrôle de l’infection  </vt:lpstr>
      <vt:lpstr>Spécialiste de la prise en charge des cas/gestion clinique</vt:lpstr>
      <vt:lpstr>Professionnel de laboratoire </vt:lpstr>
      <vt:lpstr> Spécialiste eau, assainissement et hygiène (EAH)   </vt:lpstr>
      <vt:lpstr>Spécialiste en communication/mobilisation sociale  </vt:lpstr>
      <vt:lpstr> Spécialiste en soutien psychosocial  </vt:lpstr>
      <vt:lpstr>Logisticien</vt:lpstr>
      <vt:lpstr>Spécialiste des matières dangereuses  </vt:lpstr>
      <vt:lpstr>Vétérinaire  </vt:lpstr>
      <vt:lpstr>Étape 2 – Composition  d’une EIR </vt:lpstr>
      <vt:lpstr>Tâche 2 – Scénario</vt:lpstr>
      <vt:lpstr>Étape 2 - Discussion de groupe</vt:lpstr>
      <vt:lpstr>PowerPoint Presentation</vt:lpstr>
      <vt:lpstr>Débriefing et messages clés</vt:lpstr>
      <vt:lpstr>Débriefing et messages clés</vt:lpstr>
      <vt:lpstr>PowerPoint Presentation</vt:lpstr>
      <vt:lpstr>PowerPoint Presentation</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653</cp:revision>
  <cp:lastPrinted>2016-08-24T07:54:43Z</cp:lastPrinted>
  <dcterms:created xsi:type="dcterms:W3CDTF">2006-12-04T14:06:57Z</dcterms:created>
  <dcterms:modified xsi:type="dcterms:W3CDTF">2023-07-13T09:39:45Z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